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357" r:id="rId5"/>
    <p:sldId id="358" r:id="rId6"/>
    <p:sldId id="359" r:id="rId7"/>
    <p:sldId id="259" r:id="rId8"/>
    <p:sldId id="263" r:id="rId9"/>
    <p:sldId id="370" r:id="rId10"/>
    <p:sldId id="369" r:id="rId11"/>
    <p:sldId id="261" r:id="rId12"/>
    <p:sldId id="264" r:id="rId13"/>
    <p:sldId id="364" r:id="rId14"/>
    <p:sldId id="365" r:id="rId15"/>
    <p:sldId id="360" r:id="rId16"/>
    <p:sldId id="361" r:id="rId17"/>
    <p:sldId id="362" r:id="rId18"/>
    <p:sldId id="371" r:id="rId19"/>
    <p:sldId id="372" r:id="rId20"/>
    <p:sldId id="262" r:id="rId21"/>
    <p:sldId id="367" r:id="rId22"/>
    <p:sldId id="260" r:id="rId23"/>
    <p:sldId id="373" r:id="rId24"/>
    <p:sldId id="366" r:id="rId25"/>
    <p:sldId id="368" r:id="rId26"/>
    <p:sldId id="356" r:id="rId27"/>
    <p:sldId id="387" r:id="rId28"/>
    <p:sldId id="265" r:id="rId2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00D33-6813-4A11-9AF0-5060982DE6B7}" v="6" dt="2022-04-21T13:33:04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2" autoAdjust="0"/>
  </p:normalViewPr>
  <p:slideViewPr>
    <p:cSldViewPr snapToGrid="0">
      <p:cViewPr varScale="1">
        <p:scale>
          <a:sx n="78" d="100"/>
          <a:sy n="78" d="100"/>
        </p:scale>
        <p:origin x="7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E9AB6-2AC3-4404-A6E3-EFA627761BE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6150F51-95E1-4DA5-B683-7121A4B1BDD5}">
      <dgm:prSet/>
      <dgm:spPr/>
      <dgm:t>
        <a:bodyPr/>
        <a:lstStyle/>
        <a:p>
          <a:r>
            <a:rPr lang="da-DK" b="0" i="0" dirty="0"/>
            <a:t>Sensordata.</a:t>
          </a:r>
          <a:endParaRPr lang="en-US" dirty="0"/>
        </a:p>
      </dgm:t>
    </dgm:pt>
    <dgm:pt modelId="{BAEE4950-B5A4-4363-97BD-E90A2A218BAA}" type="parTrans" cxnId="{3AB16E27-2264-4764-81E1-F447138C98B0}">
      <dgm:prSet/>
      <dgm:spPr/>
      <dgm:t>
        <a:bodyPr/>
        <a:lstStyle/>
        <a:p>
          <a:endParaRPr lang="en-US"/>
        </a:p>
      </dgm:t>
    </dgm:pt>
    <dgm:pt modelId="{8166C0CB-9B03-4B56-954F-5AE8F6243D36}" type="sibTrans" cxnId="{3AB16E27-2264-4764-81E1-F447138C98B0}">
      <dgm:prSet/>
      <dgm:spPr/>
      <dgm:t>
        <a:bodyPr/>
        <a:lstStyle/>
        <a:p>
          <a:endParaRPr lang="en-US"/>
        </a:p>
      </dgm:t>
    </dgm:pt>
    <dgm:pt modelId="{A4A7E4DC-EF9A-47BD-BC81-F2A363D945F4}">
      <dgm:prSet/>
      <dgm:spPr/>
      <dgm:t>
        <a:bodyPr/>
        <a:lstStyle/>
        <a:p>
          <a:r>
            <a:rPr lang="en-US" b="0" i="0" noProof="0" dirty="0"/>
            <a:t>Setup and configuration. </a:t>
          </a:r>
          <a:endParaRPr lang="en-US" noProof="0" dirty="0"/>
        </a:p>
      </dgm:t>
    </dgm:pt>
    <dgm:pt modelId="{D31293B8-5EBF-49BA-A6F2-3001335109ED}" type="parTrans" cxnId="{C4F9141B-8A66-45F7-BF5B-E262C814CDF7}">
      <dgm:prSet/>
      <dgm:spPr/>
      <dgm:t>
        <a:bodyPr/>
        <a:lstStyle/>
        <a:p>
          <a:endParaRPr lang="en-US"/>
        </a:p>
      </dgm:t>
    </dgm:pt>
    <dgm:pt modelId="{8215398E-F96D-4199-848E-2F9454AE48D5}" type="sibTrans" cxnId="{C4F9141B-8A66-45F7-BF5B-E262C814CDF7}">
      <dgm:prSet/>
      <dgm:spPr/>
      <dgm:t>
        <a:bodyPr/>
        <a:lstStyle/>
        <a:p>
          <a:endParaRPr lang="en-US"/>
        </a:p>
      </dgm:t>
    </dgm:pt>
    <dgm:pt modelId="{A70E7616-9010-4218-8CF8-E0A86083B5F9}">
      <dgm:prSet/>
      <dgm:spPr/>
      <dgm:t>
        <a:bodyPr/>
        <a:lstStyle/>
        <a:p>
          <a:r>
            <a:rPr lang="en-US" b="0" i="0" noProof="0" dirty="0"/>
            <a:t>How can we use sensor data? </a:t>
          </a:r>
          <a:endParaRPr lang="en-US" noProof="0" dirty="0"/>
        </a:p>
      </dgm:t>
    </dgm:pt>
    <dgm:pt modelId="{FEE4C270-16C2-4BB9-8433-E9A12F4AEAA6}" type="parTrans" cxnId="{8FB1EF0C-14CD-46FF-8491-9C4B9357CF9D}">
      <dgm:prSet/>
      <dgm:spPr/>
      <dgm:t>
        <a:bodyPr/>
        <a:lstStyle/>
        <a:p>
          <a:endParaRPr lang="en-US"/>
        </a:p>
      </dgm:t>
    </dgm:pt>
    <dgm:pt modelId="{5AEA8971-CCBD-4A7D-AE68-B45C297686F2}" type="sibTrans" cxnId="{8FB1EF0C-14CD-46FF-8491-9C4B9357CF9D}">
      <dgm:prSet/>
      <dgm:spPr/>
      <dgm:t>
        <a:bodyPr/>
        <a:lstStyle/>
        <a:p>
          <a:endParaRPr lang="en-US"/>
        </a:p>
      </dgm:t>
    </dgm:pt>
    <dgm:pt modelId="{88C8A5D4-E6F5-4DCE-84D6-75D5E6663E5F}">
      <dgm:prSet/>
      <dgm:spPr/>
      <dgm:t>
        <a:bodyPr/>
        <a:lstStyle/>
        <a:p>
          <a:r>
            <a:rPr lang="en-US" b="0" i="0" noProof="0" dirty="0"/>
            <a:t>Concrete examples</a:t>
          </a:r>
          <a:endParaRPr lang="en-US" noProof="0" dirty="0"/>
        </a:p>
      </dgm:t>
    </dgm:pt>
    <dgm:pt modelId="{5E4616E5-5071-446B-95B7-A35EEC3B4A54}" type="parTrans" cxnId="{D71CECBC-CBBB-4E43-8367-DBAA4DDD07F3}">
      <dgm:prSet/>
      <dgm:spPr/>
      <dgm:t>
        <a:bodyPr/>
        <a:lstStyle/>
        <a:p>
          <a:endParaRPr lang="en-US"/>
        </a:p>
      </dgm:t>
    </dgm:pt>
    <dgm:pt modelId="{B47F7B42-B38E-4A58-82B7-1B4E03E0A3C0}" type="sibTrans" cxnId="{D71CECBC-CBBB-4E43-8367-DBAA4DDD07F3}">
      <dgm:prSet/>
      <dgm:spPr/>
      <dgm:t>
        <a:bodyPr/>
        <a:lstStyle/>
        <a:p>
          <a:endParaRPr lang="en-US"/>
        </a:p>
      </dgm:t>
    </dgm:pt>
    <dgm:pt modelId="{64202779-06B8-4D3B-AFF2-B5402A3B5F98}">
      <dgm:prSet/>
      <dgm:spPr/>
      <dgm:t>
        <a:bodyPr/>
        <a:lstStyle/>
        <a:p>
          <a:r>
            <a:rPr lang="da-DK" b="0" i="0" dirty="0"/>
            <a:t>Data </a:t>
          </a:r>
          <a:r>
            <a:rPr lang="en-US" b="0" i="0" noProof="0" dirty="0"/>
            <a:t>quality</a:t>
          </a:r>
          <a:r>
            <a:rPr lang="da-DK" b="0" i="0" dirty="0"/>
            <a:t>. </a:t>
          </a:r>
          <a:endParaRPr lang="en-US" dirty="0"/>
        </a:p>
      </dgm:t>
    </dgm:pt>
    <dgm:pt modelId="{BEC4BC4D-F1B4-4BE2-A051-E52788E4D703}" type="parTrans" cxnId="{E9D1CE06-BB79-4C9E-9529-EDD60AD6F446}">
      <dgm:prSet/>
      <dgm:spPr/>
      <dgm:t>
        <a:bodyPr/>
        <a:lstStyle/>
        <a:p>
          <a:endParaRPr lang="en-US"/>
        </a:p>
      </dgm:t>
    </dgm:pt>
    <dgm:pt modelId="{6798B2BC-40A9-4701-8610-5F6B75AD7957}" type="sibTrans" cxnId="{E9D1CE06-BB79-4C9E-9529-EDD60AD6F446}">
      <dgm:prSet/>
      <dgm:spPr/>
      <dgm:t>
        <a:bodyPr/>
        <a:lstStyle/>
        <a:p>
          <a:endParaRPr lang="en-US"/>
        </a:p>
      </dgm:t>
    </dgm:pt>
    <dgm:pt modelId="{220E57CF-3958-4561-842E-5DF424D63D32}">
      <dgm:prSet/>
      <dgm:spPr/>
      <dgm:t>
        <a:bodyPr/>
        <a:lstStyle/>
        <a:p>
          <a:r>
            <a:rPr lang="en-US" dirty="0"/>
            <a:t>Inaccuracies and sources of error</a:t>
          </a:r>
        </a:p>
      </dgm:t>
    </dgm:pt>
    <dgm:pt modelId="{3CD5B7C6-7B97-4FA3-810C-780ACA60F0A1}" type="parTrans" cxnId="{72132A2A-0F32-49A2-AF26-63BB32F6D847}">
      <dgm:prSet/>
      <dgm:spPr/>
      <dgm:t>
        <a:bodyPr/>
        <a:lstStyle/>
        <a:p>
          <a:endParaRPr lang="en-US"/>
        </a:p>
      </dgm:t>
    </dgm:pt>
    <dgm:pt modelId="{C8414B61-4A0A-417D-BD64-B662080CA936}" type="sibTrans" cxnId="{72132A2A-0F32-49A2-AF26-63BB32F6D847}">
      <dgm:prSet/>
      <dgm:spPr/>
      <dgm:t>
        <a:bodyPr/>
        <a:lstStyle/>
        <a:p>
          <a:endParaRPr lang="en-US"/>
        </a:p>
      </dgm:t>
    </dgm:pt>
    <dgm:pt modelId="{1778837B-F76B-4846-A571-62FA970086C7}" type="pres">
      <dgm:prSet presAssocID="{9FFE9AB6-2AC3-4404-A6E3-EFA627761BEB}" presName="root" presStyleCnt="0">
        <dgm:presLayoutVars>
          <dgm:dir/>
          <dgm:resizeHandles val="exact"/>
        </dgm:presLayoutVars>
      </dgm:prSet>
      <dgm:spPr/>
    </dgm:pt>
    <dgm:pt modelId="{5150C6C1-F340-4735-B644-135D3CD37A62}" type="pres">
      <dgm:prSet presAssocID="{36150F51-95E1-4DA5-B683-7121A4B1BDD5}" presName="compNode" presStyleCnt="0"/>
      <dgm:spPr/>
    </dgm:pt>
    <dgm:pt modelId="{666140AF-DB08-4D1A-9E03-0CF13D9AE648}" type="pres">
      <dgm:prSet presAssocID="{36150F51-95E1-4DA5-B683-7121A4B1BDD5}" presName="bgRect" presStyleLbl="bgShp" presStyleIdx="0" presStyleCnt="6" custLinFactNeighborX="568" custLinFactNeighborY="-4483"/>
      <dgm:spPr/>
    </dgm:pt>
    <dgm:pt modelId="{854E912C-3B0A-4A84-B565-BC11FB009D35}" type="pres">
      <dgm:prSet presAssocID="{36150F51-95E1-4DA5-B683-7121A4B1BDD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ner"/>
        </a:ext>
      </dgm:extLst>
    </dgm:pt>
    <dgm:pt modelId="{0A955987-5BB2-4662-8290-B2934DA0C982}" type="pres">
      <dgm:prSet presAssocID="{36150F51-95E1-4DA5-B683-7121A4B1BDD5}" presName="spaceRect" presStyleCnt="0"/>
      <dgm:spPr/>
    </dgm:pt>
    <dgm:pt modelId="{D93D3B44-4FAB-4879-894D-D98879C6AE02}" type="pres">
      <dgm:prSet presAssocID="{36150F51-95E1-4DA5-B683-7121A4B1BDD5}" presName="parTx" presStyleLbl="revTx" presStyleIdx="0" presStyleCnt="6">
        <dgm:presLayoutVars>
          <dgm:chMax val="0"/>
          <dgm:chPref val="0"/>
        </dgm:presLayoutVars>
      </dgm:prSet>
      <dgm:spPr/>
    </dgm:pt>
    <dgm:pt modelId="{67425FC6-97D9-4D6A-99A7-2BC6219F2E28}" type="pres">
      <dgm:prSet presAssocID="{8166C0CB-9B03-4B56-954F-5AE8F6243D36}" presName="sibTrans" presStyleCnt="0"/>
      <dgm:spPr/>
    </dgm:pt>
    <dgm:pt modelId="{EC8B2B76-8306-42B7-9C15-39389A6F5C2C}" type="pres">
      <dgm:prSet presAssocID="{A4A7E4DC-EF9A-47BD-BC81-F2A363D945F4}" presName="compNode" presStyleCnt="0"/>
      <dgm:spPr/>
    </dgm:pt>
    <dgm:pt modelId="{EB977B65-E0CC-49B1-B481-0D9762AF33AB}" type="pres">
      <dgm:prSet presAssocID="{A4A7E4DC-EF9A-47BD-BC81-F2A363D945F4}" presName="bgRect" presStyleLbl="bgShp" presStyleIdx="1" presStyleCnt="6" custLinFactNeighborX="14" custLinFactNeighborY="4612"/>
      <dgm:spPr/>
    </dgm:pt>
    <dgm:pt modelId="{404DE351-7D56-473E-A6EB-75CFB3E66BA5}" type="pres">
      <dgm:prSet presAssocID="{A4A7E4DC-EF9A-47BD-BC81-F2A363D945F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AAFAEA61-9A50-4D11-A4E4-8DECA53EC4E1}" type="pres">
      <dgm:prSet presAssocID="{A4A7E4DC-EF9A-47BD-BC81-F2A363D945F4}" presName="spaceRect" presStyleCnt="0"/>
      <dgm:spPr/>
    </dgm:pt>
    <dgm:pt modelId="{93C0692D-64F9-4BB3-8DE2-FF0B1471340A}" type="pres">
      <dgm:prSet presAssocID="{A4A7E4DC-EF9A-47BD-BC81-F2A363D945F4}" presName="parTx" presStyleLbl="revTx" presStyleIdx="1" presStyleCnt="6">
        <dgm:presLayoutVars>
          <dgm:chMax val="0"/>
          <dgm:chPref val="0"/>
        </dgm:presLayoutVars>
      </dgm:prSet>
      <dgm:spPr/>
    </dgm:pt>
    <dgm:pt modelId="{A424D93D-8E44-4D39-A0BF-5CD33652037F}" type="pres">
      <dgm:prSet presAssocID="{8215398E-F96D-4199-848E-2F9454AE48D5}" presName="sibTrans" presStyleCnt="0"/>
      <dgm:spPr/>
    </dgm:pt>
    <dgm:pt modelId="{F465C818-C6A5-4492-BCBC-8BE3B837892B}" type="pres">
      <dgm:prSet presAssocID="{A70E7616-9010-4218-8CF8-E0A86083B5F9}" presName="compNode" presStyleCnt="0"/>
      <dgm:spPr/>
    </dgm:pt>
    <dgm:pt modelId="{D1567171-9CE2-4667-9582-2B7FD61708FC}" type="pres">
      <dgm:prSet presAssocID="{A70E7616-9010-4218-8CF8-E0A86083B5F9}" presName="bgRect" presStyleLbl="bgShp" presStyleIdx="2" presStyleCnt="6"/>
      <dgm:spPr/>
    </dgm:pt>
    <dgm:pt modelId="{4DA2C9EA-2203-4B04-8306-49632733215D}" type="pres">
      <dgm:prSet presAssocID="{A70E7616-9010-4218-8CF8-E0A86083B5F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bejdsgang "/>
        </a:ext>
      </dgm:extLst>
    </dgm:pt>
    <dgm:pt modelId="{BC423CA4-0A2F-4598-BAF7-82F7D700D636}" type="pres">
      <dgm:prSet presAssocID="{A70E7616-9010-4218-8CF8-E0A86083B5F9}" presName="spaceRect" presStyleCnt="0"/>
      <dgm:spPr/>
    </dgm:pt>
    <dgm:pt modelId="{52FC702C-6D24-4B58-B223-581C90BAE35D}" type="pres">
      <dgm:prSet presAssocID="{A70E7616-9010-4218-8CF8-E0A86083B5F9}" presName="parTx" presStyleLbl="revTx" presStyleIdx="2" presStyleCnt="6">
        <dgm:presLayoutVars>
          <dgm:chMax val="0"/>
          <dgm:chPref val="0"/>
        </dgm:presLayoutVars>
      </dgm:prSet>
      <dgm:spPr/>
    </dgm:pt>
    <dgm:pt modelId="{1485911B-3E4B-4009-955C-469DB1EEE332}" type="pres">
      <dgm:prSet presAssocID="{5AEA8971-CCBD-4A7D-AE68-B45C297686F2}" presName="sibTrans" presStyleCnt="0"/>
      <dgm:spPr/>
    </dgm:pt>
    <dgm:pt modelId="{CE2D6A69-5C7B-40C6-803B-B301AB19A3DA}" type="pres">
      <dgm:prSet presAssocID="{88C8A5D4-E6F5-4DCE-84D6-75D5E6663E5F}" presName="compNode" presStyleCnt="0"/>
      <dgm:spPr/>
    </dgm:pt>
    <dgm:pt modelId="{954F090A-1BDB-4C5B-8CF6-A068EAC240D5}" type="pres">
      <dgm:prSet presAssocID="{88C8A5D4-E6F5-4DCE-84D6-75D5E6663E5F}" presName="bgRect" presStyleLbl="bgShp" presStyleIdx="3" presStyleCnt="6"/>
      <dgm:spPr/>
    </dgm:pt>
    <dgm:pt modelId="{DB9876E4-6CF2-4AC8-9679-26EBEE3E9343}" type="pres">
      <dgm:prSet presAssocID="{88C8A5D4-E6F5-4DCE-84D6-75D5E6663E5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0D50D7AA-F06C-4E43-AA87-0946B9B97942}" type="pres">
      <dgm:prSet presAssocID="{88C8A5D4-E6F5-4DCE-84D6-75D5E6663E5F}" presName="spaceRect" presStyleCnt="0"/>
      <dgm:spPr/>
    </dgm:pt>
    <dgm:pt modelId="{4277AB31-4575-4AF3-9E55-60789D8BE7E9}" type="pres">
      <dgm:prSet presAssocID="{88C8A5D4-E6F5-4DCE-84D6-75D5E6663E5F}" presName="parTx" presStyleLbl="revTx" presStyleIdx="3" presStyleCnt="6">
        <dgm:presLayoutVars>
          <dgm:chMax val="0"/>
          <dgm:chPref val="0"/>
        </dgm:presLayoutVars>
      </dgm:prSet>
      <dgm:spPr/>
    </dgm:pt>
    <dgm:pt modelId="{6AB11DCE-300B-4B94-A861-A78C8AB5287C}" type="pres">
      <dgm:prSet presAssocID="{B47F7B42-B38E-4A58-82B7-1B4E03E0A3C0}" presName="sibTrans" presStyleCnt="0"/>
      <dgm:spPr/>
    </dgm:pt>
    <dgm:pt modelId="{1A122144-F26E-43F8-9BAB-E171B4A2B1F3}" type="pres">
      <dgm:prSet presAssocID="{64202779-06B8-4D3B-AFF2-B5402A3B5F98}" presName="compNode" presStyleCnt="0"/>
      <dgm:spPr/>
    </dgm:pt>
    <dgm:pt modelId="{F03A6B1B-2442-4663-AEA7-39116D29C0C2}" type="pres">
      <dgm:prSet presAssocID="{64202779-06B8-4D3B-AFF2-B5402A3B5F98}" presName="bgRect" presStyleLbl="bgShp" presStyleIdx="4" presStyleCnt="6"/>
      <dgm:spPr/>
    </dgm:pt>
    <dgm:pt modelId="{718F95B4-FA04-46FD-B53D-E29145FE6E3C}" type="pres">
      <dgm:prSet presAssocID="{64202779-06B8-4D3B-AFF2-B5402A3B5F9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3B7A54F-9865-4911-AE63-EF44F9A9A195}" type="pres">
      <dgm:prSet presAssocID="{64202779-06B8-4D3B-AFF2-B5402A3B5F98}" presName="spaceRect" presStyleCnt="0"/>
      <dgm:spPr/>
    </dgm:pt>
    <dgm:pt modelId="{DCC4AFFD-EC69-42D3-962C-7A23BC4DD4EA}" type="pres">
      <dgm:prSet presAssocID="{64202779-06B8-4D3B-AFF2-B5402A3B5F98}" presName="parTx" presStyleLbl="revTx" presStyleIdx="4" presStyleCnt="6">
        <dgm:presLayoutVars>
          <dgm:chMax val="0"/>
          <dgm:chPref val="0"/>
        </dgm:presLayoutVars>
      </dgm:prSet>
      <dgm:spPr/>
    </dgm:pt>
    <dgm:pt modelId="{2092B690-9BA5-4131-B098-BCEEB9F09889}" type="pres">
      <dgm:prSet presAssocID="{6798B2BC-40A9-4701-8610-5F6B75AD7957}" presName="sibTrans" presStyleCnt="0"/>
      <dgm:spPr/>
    </dgm:pt>
    <dgm:pt modelId="{53DE07BC-C5A4-416D-9395-4C9E72738C28}" type="pres">
      <dgm:prSet presAssocID="{220E57CF-3958-4561-842E-5DF424D63D32}" presName="compNode" presStyleCnt="0"/>
      <dgm:spPr/>
    </dgm:pt>
    <dgm:pt modelId="{9D44E845-5F83-4B45-AAB2-9D35926FBA15}" type="pres">
      <dgm:prSet presAssocID="{220E57CF-3958-4561-842E-5DF424D63D32}" presName="bgRect" presStyleLbl="bgShp" presStyleIdx="5" presStyleCnt="6" custLinFactNeighborX="-990" custLinFactNeighborY="1388"/>
      <dgm:spPr/>
    </dgm:pt>
    <dgm:pt modelId="{9348A5C5-CBC7-4AF1-94C2-7AC2CB58BED7}" type="pres">
      <dgm:prSet presAssocID="{220E57CF-3958-4561-842E-5DF424D63D3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501ECC74-957C-42CB-B970-2E361D615B3E}" type="pres">
      <dgm:prSet presAssocID="{220E57CF-3958-4561-842E-5DF424D63D32}" presName="spaceRect" presStyleCnt="0"/>
      <dgm:spPr/>
    </dgm:pt>
    <dgm:pt modelId="{2C32AE74-D0EF-454A-B5E3-FF33A6DF0D2C}" type="pres">
      <dgm:prSet presAssocID="{220E57CF-3958-4561-842E-5DF424D63D3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9214503-A937-4D3C-9662-F37011D07161}" type="presOf" srcId="{88C8A5D4-E6F5-4DCE-84D6-75D5E6663E5F}" destId="{4277AB31-4575-4AF3-9E55-60789D8BE7E9}" srcOrd="0" destOrd="0" presId="urn:microsoft.com/office/officeart/2018/2/layout/IconVerticalSolidList"/>
    <dgm:cxn modelId="{E9D1CE06-BB79-4C9E-9529-EDD60AD6F446}" srcId="{9FFE9AB6-2AC3-4404-A6E3-EFA627761BEB}" destId="{64202779-06B8-4D3B-AFF2-B5402A3B5F98}" srcOrd="4" destOrd="0" parTransId="{BEC4BC4D-F1B4-4BE2-A051-E52788E4D703}" sibTransId="{6798B2BC-40A9-4701-8610-5F6B75AD7957}"/>
    <dgm:cxn modelId="{8FB1EF0C-14CD-46FF-8491-9C4B9357CF9D}" srcId="{9FFE9AB6-2AC3-4404-A6E3-EFA627761BEB}" destId="{A70E7616-9010-4218-8CF8-E0A86083B5F9}" srcOrd="2" destOrd="0" parTransId="{FEE4C270-16C2-4BB9-8433-E9A12F4AEAA6}" sibTransId="{5AEA8971-CCBD-4A7D-AE68-B45C297686F2}"/>
    <dgm:cxn modelId="{C4F9141B-8A66-45F7-BF5B-E262C814CDF7}" srcId="{9FFE9AB6-2AC3-4404-A6E3-EFA627761BEB}" destId="{A4A7E4DC-EF9A-47BD-BC81-F2A363D945F4}" srcOrd="1" destOrd="0" parTransId="{D31293B8-5EBF-49BA-A6F2-3001335109ED}" sibTransId="{8215398E-F96D-4199-848E-2F9454AE48D5}"/>
    <dgm:cxn modelId="{3AB16E27-2264-4764-81E1-F447138C98B0}" srcId="{9FFE9AB6-2AC3-4404-A6E3-EFA627761BEB}" destId="{36150F51-95E1-4DA5-B683-7121A4B1BDD5}" srcOrd="0" destOrd="0" parTransId="{BAEE4950-B5A4-4363-97BD-E90A2A218BAA}" sibTransId="{8166C0CB-9B03-4B56-954F-5AE8F6243D36}"/>
    <dgm:cxn modelId="{72132A2A-0F32-49A2-AF26-63BB32F6D847}" srcId="{9FFE9AB6-2AC3-4404-A6E3-EFA627761BEB}" destId="{220E57CF-3958-4561-842E-5DF424D63D32}" srcOrd="5" destOrd="0" parTransId="{3CD5B7C6-7B97-4FA3-810C-780ACA60F0A1}" sibTransId="{C8414B61-4A0A-417D-BD64-B662080CA936}"/>
    <dgm:cxn modelId="{FCD8E52D-1D35-438C-9AC5-35EAB46D8A45}" type="presOf" srcId="{9FFE9AB6-2AC3-4404-A6E3-EFA627761BEB}" destId="{1778837B-F76B-4846-A571-62FA970086C7}" srcOrd="0" destOrd="0" presId="urn:microsoft.com/office/officeart/2018/2/layout/IconVerticalSolidList"/>
    <dgm:cxn modelId="{5FA6755F-5634-4B22-99B2-AE5C30D73A1E}" type="presOf" srcId="{A70E7616-9010-4218-8CF8-E0A86083B5F9}" destId="{52FC702C-6D24-4B58-B223-581C90BAE35D}" srcOrd="0" destOrd="0" presId="urn:microsoft.com/office/officeart/2018/2/layout/IconVerticalSolidList"/>
    <dgm:cxn modelId="{2CF69854-C27E-4A9D-9EFC-B9A8C6787FC4}" type="presOf" srcId="{220E57CF-3958-4561-842E-5DF424D63D32}" destId="{2C32AE74-D0EF-454A-B5E3-FF33A6DF0D2C}" srcOrd="0" destOrd="0" presId="urn:microsoft.com/office/officeart/2018/2/layout/IconVerticalSolidList"/>
    <dgm:cxn modelId="{07118C8C-7FA4-4B39-84E5-6B2B3E98AA48}" type="presOf" srcId="{36150F51-95E1-4DA5-B683-7121A4B1BDD5}" destId="{D93D3B44-4FAB-4879-894D-D98879C6AE02}" srcOrd="0" destOrd="0" presId="urn:microsoft.com/office/officeart/2018/2/layout/IconVerticalSolidList"/>
    <dgm:cxn modelId="{B9FB989E-1465-41BC-9FAF-54A31B56A233}" type="presOf" srcId="{A4A7E4DC-EF9A-47BD-BC81-F2A363D945F4}" destId="{93C0692D-64F9-4BB3-8DE2-FF0B1471340A}" srcOrd="0" destOrd="0" presId="urn:microsoft.com/office/officeart/2018/2/layout/IconVerticalSolidList"/>
    <dgm:cxn modelId="{4C427CA0-E6DD-49C4-859C-B723FB617E52}" type="presOf" srcId="{64202779-06B8-4D3B-AFF2-B5402A3B5F98}" destId="{DCC4AFFD-EC69-42D3-962C-7A23BC4DD4EA}" srcOrd="0" destOrd="0" presId="urn:microsoft.com/office/officeart/2018/2/layout/IconVerticalSolidList"/>
    <dgm:cxn modelId="{D71CECBC-CBBB-4E43-8367-DBAA4DDD07F3}" srcId="{9FFE9AB6-2AC3-4404-A6E3-EFA627761BEB}" destId="{88C8A5D4-E6F5-4DCE-84D6-75D5E6663E5F}" srcOrd="3" destOrd="0" parTransId="{5E4616E5-5071-446B-95B7-A35EEC3B4A54}" sibTransId="{B47F7B42-B38E-4A58-82B7-1B4E03E0A3C0}"/>
    <dgm:cxn modelId="{2805CCA1-CC97-4581-A62A-9AE142200DB1}" type="presParOf" srcId="{1778837B-F76B-4846-A571-62FA970086C7}" destId="{5150C6C1-F340-4735-B644-135D3CD37A62}" srcOrd="0" destOrd="0" presId="urn:microsoft.com/office/officeart/2018/2/layout/IconVerticalSolidList"/>
    <dgm:cxn modelId="{4EAA4ACF-33AA-4155-A708-606B70069EBE}" type="presParOf" srcId="{5150C6C1-F340-4735-B644-135D3CD37A62}" destId="{666140AF-DB08-4D1A-9E03-0CF13D9AE648}" srcOrd="0" destOrd="0" presId="urn:microsoft.com/office/officeart/2018/2/layout/IconVerticalSolidList"/>
    <dgm:cxn modelId="{6151B90F-B8B5-4550-BA8C-408B9CA6962B}" type="presParOf" srcId="{5150C6C1-F340-4735-B644-135D3CD37A62}" destId="{854E912C-3B0A-4A84-B565-BC11FB009D35}" srcOrd="1" destOrd="0" presId="urn:microsoft.com/office/officeart/2018/2/layout/IconVerticalSolidList"/>
    <dgm:cxn modelId="{C26C4728-9F32-40A5-99A6-AF77FBB26878}" type="presParOf" srcId="{5150C6C1-F340-4735-B644-135D3CD37A62}" destId="{0A955987-5BB2-4662-8290-B2934DA0C982}" srcOrd="2" destOrd="0" presId="urn:microsoft.com/office/officeart/2018/2/layout/IconVerticalSolidList"/>
    <dgm:cxn modelId="{3C9FA023-B4B2-41DF-910D-257CF1261102}" type="presParOf" srcId="{5150C6C1-F340-4735-B644-135D3CD37A62}" destId="{D93D3B44-4FAB-4879-894D-D98879C6AE02}" srcOrd="3" destOrd="0" presId="urn:microsoft.com/office/officeart/2018/2/layout/IconVerticalSolidList"/>
    <dgm:cxn modelId="{AC0948D9-D0FA-463C-876E-3CCA5C3E0303}" type="presParOf" srcId="{1778837B-F76B-4846-A571-62FA970086C7}" destId="{67425FC6-97D9-4D6A-99A7-2BC6219F2E28}" srcOrd="1" destOrd="0" presId="urn:microsoft.com/office/officeart/2018/2/layout/IconVerticalSolidList"/>
    <dgm:cxn modelId="{2F3F0914-FA12-472F-9FBF-79F4438D0D0A}" type="presParOf" srcId="{1778837B-F76B-4846-A571-62FA970086C7}" destId="{EC8B2B76-8306-42B7-9C15-39389A6F5C2C}" srcOrd="2" destOrd="0" presId="urn:microsoft.com/office/officeart/2018/2/layout/IconVerticalSolidList"/>
    <dgm:cxn modelId="{742CDC4A-3FCA-44BE-BD06-E0D9C694FB78}" type="presParOf" srcId="{EC8B2B76-8306-42B7-9C15-39389A6F5C2C}" destId="{EB977B65-E0CC-49B1-B481-0D9762AF33AB}" srcOrd="0" destOrd="0" presId="urn:microsoft.com/office/officeart/2018/2/layout/IconVerticalSolidList"/>
    <dgm:cxn modelId="{5B92C58F-87D1-42ED-AEFB-A5469EC447C0}" type="presParOf" srcId="{EC8B2B76-8306-42B7-9C15-39389A6F5C2C}" destId="{404DE351-7D56-473E-A6EB-75CFB3E66BA5}" srcOrd="1" destOrd="0" presId="urn:microsoft.com/office/officeart/2018/2/layout/IconVerticalSolidList"/>
    <dgm:cxn modelId="{806EA5AF-809B-4177-A77C-9308CADC569A}" type="presParOf" srcId="{EC8B2B76-8306-42B7-9C15-39389A6F5C2C}" destId="{AAFAEA61-9A50-4D11-A4E4-8DECA53EC4E1}" srcOrd="2" destOrd="0" presId="urn:microsoft.com/office/officeart/2018/2/layout/IconVerticalSolidList"/>
    <dgm:cxn modelId="{A582967D-66F9-4889-86CF-43CB2527D750}" type="presParOf" srcId="{EC8B2B76-8306-42B7-9C15-39389A6F5C2C}" destId="{93C0692D-64F9-4BB3-8DE2-FF0B1471340A}" srcOrd="3" destOrd="0" presId="urn:microsoft.com/office/officeart/2018/2/layout/IconVerticalSolidList"/>
    <dgm:cxn modelId="{EB03A537-324A-44CF-B7BB-8DAB6F234E1D}" type="presParOf" srcId="{1778837B-F76B-4846-A571-62FA970086C7}" destId="{A424D93D-8E44-4D39-A0BF-5CD33652037F}" srcOrd="3" destOrd="0" presId="urn:microsoft.com/office/officeart/2018/2/layout/IconVerticalSolidList"/>
    <dgm:cxn modelId="{ACDBA67F-D2A5-4223-A981-FD433EE81439}" type="presParOf" srcId="{1778837B-F76B-4846-A571-62FA970086C7}" destId="{F465C818-C6A5-4492-BCBC-8BE3B837892B}" srcOrd="4" destOrd="0" presId="urn:microsoft.com/office/officeart/2018/2/layout/IconVerticalSolidList"/>
    <dgm:cxn modelId="{640653E6-E635-4A92-89DE-63673806737F}" type="presParOf" srcId="{F465C818-C6A5-4492-BCBC-8BE3B837892B}" destId="{D1567171-9CE2-4667-9582-2B7FD61708FC}" srcOrd="0" destOrd="0" presId="urn:microsoft.com/office/officeart/2018/2/layout/IconVerticalSolidList"/>
    <dgm:cxn modelId="{3B8607D5-6B16-4126-A0D9-CAD383C41A16}" type="presParOf" srcId="{F465C818-C6A5-4492-BCBC-8BE3B837892B}" destId="{4DA2C9EA-2203-4B04-8306-49632733215D}" srcOrd="1" destOrd="0" presId="urn:microsoft.com/office/officeart/2018/2/layout/IconVerticalSolidList"/>
    <dgm:cxn modelId="{BA8D2394-A2D2-4421-8114-9918EA8A0260}" type="presParOf" srcId="{F465C818-C6A5-4492-BCBC-8BE3B837892B}" destId="{BC423CA4-0A2F-4598-BAF7-82F7D700D636}" srcOrd="2" destOrd="0" presId="urn:microsoft.com/office/officeart/2018/2/layout/IconVerticalSolidList"/>
    <dgm:cxn modelId="{AF18FFC2-052B-4965-B8A4-A8AE8C0FE9B1}" type="presParOf" srcId="{F465C818-C6A5-4492-BCBC-8BE3B837892B}" destId="{52FC702C-6D24-4B58-B223-581C90BAE35D}" srcOrd="3" destOrd="0" presId="urn:microsoft.com/office/officeart/2018/2/layout/IconVerticalSolidList"/>
    <dgm:cxn modelId="{0D318266-58E6-4128-8B2C-29FFEA359B3E}" type="presParOf" srcId="{1778837B-F76B-4846-A571-62FA970086C7}" destId="{1485911B-3E4B-4009-955C-469DB1EEE332}" srcOrd="5" destOrd="0" presId="urn:microsoft.com/office/officeart/2018/2/layout/IconVerticalSolidList"/>
    <dgm:cxn modelId="{096498A4-02AD-4DFF-A696-48404454A590}" type="presParOf" srcId="{1778837B-F76B-4846-A571-62FA970086C7}" destId="{CE2D6A69-5C7B-40C6-803B-B301AB19A3DA}" srcOrd="6" destOrd="0" presId="urn:microsoft.com/office/officeart/2018/2/layout/IconVerticalSolidList"/>
    <dgm:cxn modelId="{22783EB4-7941-4936-9858-488B2A241683}" type="presParOf" srcId="{CE2D6A69-5C7B-40C6-803B-B301AB19A3DA}" destId="{954F090A-1BDB-4C5B-8CF6-A068EAC240D5}" srcOrd="0" destOrd="0" presId="urn:microsoft.com/office/officeart/2018/2/layout/IconVerticalSolidList"/>
    <dgm:cxn modelId="{60B3B6A9-547F-4B77-8AAD-67102309F6F8}" type="presParOf" srcId="{CE2D6A69-5C7B-40C6-803B-B301AB19A3DA}" destId="{DB9876E4-6CF2-4AC8-9679-26EBEE3E9343}" srcOrd="1" destOrd="0" presId="urn:microsoft.com/office/officeart/2018/2/layout/IconVerticalSolidList"/>
    <dgm:cxn modelId="{F42A9D33-D71C-4AB4-B4EE-5DC1CCEA517A}" type="presParOf" srcId="{CE2D6A69-5C7B-40C6-803B-B301AB19A3DA}" destId="{0D50D7AA-F06C-4E43-AA87-0946B9B97942}" srcOrd="2" destOrd="0" presId="urn:microsoft.com/office/officeart/2018/2/layout/IconVerticalSolidList"/>
    <dgm:cxn modelId="{CB2A1FA7-4E0C-45F5-8506-1C2F022B847C}" type="presParOf" srcId="{CE2D6A69-5C7B-40C6-803B-B301AB19A3DA}" destId="{4277AB31-4575-4AF3-9E55-60789D8BE7E9}" srcOrd="3" destOrd="0" presId="urn:microsoft.com/office/officeart/2018/2/layout/IconVerticalSolidList"/>
    <dgm:cxn modelId="{26B6D2F8-AB49-430C-8716-2F0B4C6B4DD0}" type="presParOf" srcId="{1778837B-F76B-4846-A571-62FA970086C7}" destId="{6AB11DCE-300B-4B94-A861-A78C8AB5287C}" srcOrd="7" destOrd="0" presId="urn:microsoft.com/office/officeart/2018/2/layout/IconVerticalSolidList"/>
    <dgm:cxn modelId="{AB16C804-ED5A-4F43-A5F4-7179AA9D27B7}" type="presParOf" srcId="{1778837B-F76B-4846-A571-62FA970086C7}" destId="{1A122144-F26E-43F8-9BAB-E171B4A2B1F3}" srcOrd="8" destOrd="0" presId="urn:microsoft.com/office/officeart/2018/2/layout/IconVerticalSolidList"/>
    <dgm:cxn modelId="{582CF405-BE60-4FE3-8518-123F9887C2A1}" type="presParOf" srcId="{1A122144-F26E-43F8-9BAB-E171B4A2B1F3}" destId="{F03A6B1B-2442-4663-AEA7-39116D29C0C2}" srcOrd="0" destOrd="0" presId="urn:microsoft.com/office/officeart/2018/2/layout/IconVerticalSolidList"/>
    <dgm:cxn modelId="{341A5C23-55C5-4C1D-BC42-588C195D537F}" type="presParOf" srcId="{1A122144-F26E-43F8-9BAB-E171B4A2B1F3}" destId="{718F95B4-FA04-46FD-B53D-E29145FE6E3C}" srcOrd="1" destOrd="0" presId="urn:microsoft.com/office/officeart/2018/2/layout/IconVerticalSolidList"/>
    <dgm:cxn modelId="{CBC718F9-2719-47AF-996D-F35B19624776}" type="presParOf" srcId="{1A122144-F26E-43F8-9BAB-E171B4A2B1F3}" destId="{13B7A54F-9865-4911-AE63-EF44F9A9A195}" srcOrd="2" destOrd="0" presId="urn:microsoft.com/office/officeart/2018/2/layout/IconVerticalSolidList"/>
    <dgm:cxn modelId="{487C9C12-B86D-479F-A6DB-FF2EB128F1EC}" type="presParOf" srcId="{1A122144-F26E-43F8-9BAB-E171B4A2B1F3}" destId="{DCC4AFFD-EC69-42D3-962C-7A23BC4DD4EA}" srcOrd="3" destOrd="0" presId="urn:microsoft.com/office/officeart/2018/2/layout/IconVerticalSolidList"/>
    <dgm:cxn modelId="{421ADA7B-D2B2-405C-835C-C5469E2CCD9E}" type="presParOf" srcId="{1778837B-F76B-4846-A571-62FA970086C7}" destId="{2092B690-9BA5-4131-B098-BCEEB9F09889}" srcOrd="9" destOrd="0" presId="urn:microsoft.com/office/officeart/2018/2/layout/IconVerticalSolidList"/>
    <dgm:cxn modelId="{BCFE4376-8E6A-4408-AE85-F87708F8A0FF}" type="presParOf" srcId="{1778837B-F76B-4846-A571-62FA970086C7}" destId="{53DE07BC-C5A4-416D-9395-4C9E72738C28}" srcOrd="10" destOrd="0" presId="urn:microsoft.com/office/officeart/2018/2/layout/IconVerticalSolidList"/>
    <dgm:cxn modelId="{D331AE3A-9C1E-4D2A-8859-3ED28DCF6D4F}" type="presParOf" srcId="{53DE07BC-C5A4-416D-9395-4C9E72738C28}" destId="{9D44E845-5F83-4B45-AAB2-9D35926FBA15}" srcOrd="0" destOrd="0" presId="urn:microsoft.com/office/officeart/2018/2/layout/IconVerticalSolidList"/>
    <dgm:cxn modelId="{AE4D4C29-2D26-4A68-8EEA-7FD3F66B9B02}" type="presParOf" srcId="{53DE07BC-C5A4-416D-9395-4C9E72738C28}" destId="{9348A5C5-CBC7-4AF1-94C2-7AC2CB58BED7}" srcOrd="1" destOrd="0" presId="urn:microsoft.com/office/officeart/2018/2/layout/IconVerticalSolidList"/>
    <dgm:cxn modelId="{AA1317C0-2E8A-4867-A1B2-D33E17A5D319}" type="presParOf" srcId="{53DE07BC-C5A4-416D-9395-4C9E72738C28}" destId="{501ECC74-957C-42CB-B970-2E361D615B3E}" srcOrd="2" destOrd="0" presId="urn:microsoft.com/office/officeart/2018/2/layout/IconVerticalSolidList"/>
    <dgm:cxn modelId="{60BC8358-66E3-4ABA-A578-5188A67545F5}" type="presParOf" srcId="{53DE07BC-C5A4-416D-9395-4C9E72738C28}" destId="{2C32AE74-D0EF-454A-B5E3-FF33A6DF0D2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092A7A-1933-4EAF-82D1-7B250A8A6D4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64F0811-ADF0-4D1A-A715-DB8808F99467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 err="1"/>
            <a:t>What</a:t>
          </a:r>
          <a:r>
            <a:rPr lang="da-DK" dirty="0"/>
            <a:t> is sensor data ? </a:t>
          </a:r>
          <a:endParaRPr lang="en-US" dirty="0"/>
        </a:p>
      </dgm:t>
    </dgm:pt>
    <dgm:pt modelId="{C803B58A-7D93-4956-B4ED-609F99F5444E}" type="parTrans" cxnId="{662E2BFE-2E6E-4A90-87F0-EEAD2BB7EB83}">
      <dgm:prSet/>
      <dgm:spPr/>
      <dgm:t>
        <a:bodyPr/>
        <a:lstStyle/>
        <a:p>
          <a:endParaRPr lang="en-US"/>
        </a:p>
      </dgm:t>
    </dgm:pt>
    <dgm:pt modelId="{A38F390F-2255-4F60-8A30-B4D90BF7C559}" type="sibTrans" cxnId="{662E2BFE-2E6E-4A90-87F0-EEAD2BB7EB8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6978A3-137D-4842-91BA-6AA88FA91E8A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 err="1"/>
            <a:t>When</a:t>
          </a:r>
          <a:r>
            <a:rPr lang="da-DK" dirty="0"/>
            <a:t> did it start? </a:t>
          </a:r>
          <a:endParaRPr lang="en-US" dirty="0"/>
        </a:p>
      </dgm:t>
    </dgm:pt>
    <dgm:pt modelId="{0FE99434-E7EF-469F-9342-B927A22ACF73}" type="parTrans" cxnId="{056C82B0-451E-4C37-AC2F-D9F133D0A7E3}">
      <dgm:prSet/>
      <dgm:spPr/>
      <dgm:t>
        <a:bodyPr/>
        <a:lstStyle/>
        <a:p>
          <a:endParaRPr lang="en-US"/>
        </a:p>
      </dgm:t>
    </dgm:pt>
    <dgm:pt modelId="{5395551E-5F59-4ECA-B04D-1D9C239DF150}" type="sibTrans" cxnId="{056C82B0-451E-4C37-AC2F-D9F133D0A7E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2373607-A282-4D19-B914-40A6E104A40C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Data </a:t>
          </a:r>
          <a:r>
            <a:rPr lang="en-US" noProof="0" dirty="0"/>
            <a:t>sources</a:t>
          </a:r>
          <a:r>
            <a:rPr lang="da-DK" dirty="0"/>
            <a:t> on the </a:t>
          </a:r>
          <a:r>
            <a:rPr lang="en-US" noProof="0" dirty="0"/>
            <a:t>vessel</a:t>
          </a:r>
        </a:p>
      </dgm:t>
    </dgm:pt>
    <dgm:pt modelId="{E858A2D3-E4D5-4082-9653-DFDA30FBBE9F}" type="parTrans" cxnId="{40C2F654-6FF2-4754-BAEA-866E86999E14}">
      <dgm:prSet/>
      <dgm:spPr/>
      <dgm:t>
        <a:bodyPr/>
        <a:lstStyle/>
        <a:p>
          <a:endParaRPr lang="en-US"/>
        </a:p>
      </dgm:t>
    </dgm:pt>
    <dgm:pt modelId="{3FEBAFED-B96C-41C4-AA04-A31E42EB1E7B}" type="sibTrans" cxnId="{40C2F654-6FF2-4754-BAEA-866E86999E14}">
      <dgm:prSet/>
      <dgm:spPr/>
      <dgm:t>
        <a:bodyPr/>
        <a:lstStyle/>
        <a:p>
          <a:endParaRPr lang="en-US"/>
        </a:p>
      </dgm:t>
    </dgm:pt>
    <dgm:pt modelId="{7F4231C3-AAC6-4C74-BC5E-2652B74B3FCD}" type="pres">
      <dgm:prSet presAssocID="{5E092A7A-1933-4EAF-82D1-7B250A8A6D46}" presName="root" presStyleCnt="0">
        <dgm:presLayoutVars>
          <dgm:dir/>
          <dgm:resizeHandles val="exact"/>
        </dgm:presLayoutVars>
      </dgm:prSet>
      <dgm:spPr/>
    </dgm:pt>
    <dgm:pt modelId="{F9B41AC3-E09D-4E20-A23E-4D8DC05236F5}" type="pres">
      <dgm:prSet presAssocID="{B64F0811-ADF0-4D1A-A715-DB8808F99467}" presName="compNode" presStyleCnt="0"/>
      <dgm:spPr/>
    </dgm:pt>
    <dgm:pt modelId="{BDC1F554-56D3-44F6-8E2F-411CB3A17BA9}" type="pres">
      <dgm:prSet presAssocID="{B64F0811-ADF0-4D1A-A715-DB8808F994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FC1FBBD3-447F-47DC-8E76-9191EA1E25F7}" type="pres">
      <dgm:prSet presAssocID="{B64F0811-ADF0-4D1A-A715-DB8808F99467}" presName="spaceRect" presStyleCnt="0"/>
      <dgm:spPr/>
    </dgm:pt>
    <dgm:pt modelId="{1AE27081-B0D3-4662-AA1D-396EB81416B7}" type="pres">
      <dgm:prSet presAssocID="{B64F0811-ADF0-4D1A-A715-DB8808F99467}" presName="textRect" presStyleLbl="revTx" presStyleIdx="0" presStyleCnt="3">
        <dgm:presLayoutVars>
          <dgm:chMax val="1"/>
          <dgm:chPref val="1"/>
        </dgm:presLayoutVars>
      </dgm:prSet>
      <dgm:spPr/>
    </dgm:pt>
    <dgm:pt modelId="{ECA27EC3-1C77-4529-93C9-F571C1E97340}" type="pres">
      <dgm:prSet presAssocID="{A38F390F-2255-4F60-8A30-B4D90BF7C559}" presName="sibTrans" presStyleCnt="0"/>
      <dgm:spPr/>
    </dgm:pt>
    <dgm:pt modelId="{C77C9BA1-2997-4957-888C-B0AF79FC4492}" type="pres">
      <dgm:prSet presAssocID="{186978A3-137D-4842-91BA-6AA88FA91E8A}" presName="compNode" presStyleCnt="0"/>
      <dgm:spPr/>
    </dgm:pt>
    <dgm:pt modelId="{E8524DE9-8B1D-4186-870A-C2288716F809}" type="pres">
      <dgm:prSet presAssocID="{186978A3-137D-4842-91BA-6AA88FA91E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A8096CE1-1AFA-415C-9EC6-2F2FFA734ED5}" type="pres">
      <dgm:prSet presAssocID="{186978A3-137D-4842-91BA-6AA88FA91E8A}" presName="spaceRect" presStyleCnt="0"/>
      <dgm:spPr/>
    </dgm:pt>
    <dgm:pt modelId="{F91539CB-B0D2-4BF2-BEBB-CCE6A2F21300}" type="pres">
      <dgm:prSet presAssocID="{186978A3-137D-4842-91BA-6AA88FA91E8A}" presName="textRect" presStyleLbl="revTx" presStyleIdx="1" presStyleCnt="3">
        <dgm:presLayoutVars>
          <dgm:chMax val="1"/>
          <dgm:chPref val="1"/>
        </dgm:presLayoutVars>
      </dgm:prSet>
      <dgm:spPr/>
    </dgm:pt>
    <dgm:pt modelId="{0BDC2C1E-BF66-4198-B39D-F4C970D89F0A}" type="pres">
      <dgm:prSet presAssocID="{5395551E-5F59-4ECA-B04D-1D9C239DF150}" presName="sibTrans" presStyleCnt="0"/>
      <dgm:spPr/>
    </dgm:pt>
    <dgm:pt modelId="{4D2652F2-D42E-4F0E-9E7B-AA32F7BD3F3F}" type="pres">
      <dgm:prSet presAssocID="{02373607-A282-4D19-B914-40A6E104A40C}" presName="compNode" presStyleCnt="0"/>
      <dgm:spPr/>
    </dgm:pt>
    <dgm:pt modelId="{335B410F-581C-4C0A-AA06-7DB866966454}" type="pres">
      <dgm:prSet presAssocID="{02373607-A282-4D19-B914-40A6E104A4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96B5457D-02FC-4C51-908B-7635E6D3992E}" type="pres">
      <dgm:prSet presAssocID="{02373607-A282-4D19-B914-40A6E104A40C}" presName="spaceRect" presStyleCnt="0"/>
      <dgm:spPr/>
    </dgm:pt>
    <dgm:pt modelId="{E5A28B6E-EC13-45A4-8073-C5F0B316C0A7}" type="pres">
      <dgm:prSet presAssocID="{02373607-A282-4D19-B914-40A6E104A40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81BB110-7CAA-4732-8971-F4926CC0FBB2}" type="presOf" srcId="{02373607-A282-4D19-B914-40A6E104A40C}" destId="{E5A28B6E-EC13-45A4-8073-C5F0B316C0A7}" srcOrd="0" destOrd="0" presId="urn:microsoft.com/office/officeart/2018/2/layout/IconLabelList"/>
    <dgm:cxn modelId="{53A3793C-37C0-4F31-BA68-6819C90AA8B4}" type="presOf" srcId="{186978A3-137D-4842-91BA-6AA88FA91E8A}" destId="{F91539CB-B0D2-4BF2-BEBB-CCE6A2F21300}" srcOrd="0" destOrd="0" presId="urn:microsoft.com/office/officeart/2018/2/layout/IconLabelList"/>
    <dgm:cxn modelId="{187A7B4F-9947-4CF4-9358-4D1A09E694F6}" type="presOf" srcId="{B64F0811-ADF0-4D1A-A715-DB8808F99467}" destId="{1AE27081-B0D3-4662-AA1D-396EB81416B7}" srcOrd="0" destOrd="0" presId="urn:microsoft.com/office/officeart/2018/2/layout/IconLabelList"/>
    <dgm:cxn modelId="{40C2F654-6FF2-4754-BAEA-866E86999E14}" srcId="{5E092A7A-1933-4EAF-82D1-7B250A8A6D46}" destId="{02373607-A282-4D19-B914-40A6E104A40C}" srcOrd="2" destOrd="0" parTransId="{E858A2D3-E4D5-4082-9653-DFDA30FBBE9F}" sibTransId="{3FEBAFED-B96C-41C4-AA04-A31E42EB1E7B}"/>
    <dgm:cxn modelId="{056C82B0-451E-4C37-AC2F-D9F133D0A7E3}" srcId="{5E092A7A-1933-4EAF-82D1-7B250A8A6D46}" destId="{186978A3-137D-4842-91BA-6AA88FA91E8A}" srcOrd="1" destOrd="0" parTransId="{0FE99434-E7EF-469F-9342-B927A22ACF73}" sibTransId="{5395551E-5F59-4ECA-B04D-1D9C239DF150}"/>
    <dgm:cxn modelId="{9718C0EB-221C-4737-8372-CB4FA25AC50A}" type="presOf" srcId="{5E092A7A-1933-4EAF-82D1-7B250A8A6D46}" destId="{7F4231C3-AAC6-4C74-BC5E-2652B74B3FCD}" srcOrd="0" destOrd="0" presId="urn:microsoft.com/office/officeart/2018/2/layout/IconLabelList"/>
    <dgm:cxn modelId="{662E2BFE-2E6E-4A90-87F0-EEAD2BB7EB83}" srcId="{5E092A7A-1933-4EAF-82D1-7B250A8A6D46}" destId="{B64F0811-ADF0-4D1A-A715-DB8808F99467}" srcOrd="0" destOrd="0" parTransId="{C803B58A-7D93-4956-B4ED-609F99F5444E}" sibTransId="{A38F390F-2255-4F60-8A30-B4D90BF7C559}"/>
    <dgm:cxn modelId="{35C04E7F-CA12-421F-9DAB-923F9CA7EFF1}" type="presParOf" srcId="{7F4231C3-AAC6-4C74-BC5E-2652B74B3FCD}" destId="{F9B41AC3-E09D-4E20-A23E-4D8DC05236F5}" srcOrd="0" destOrd="0" presId="urn:microsoft.com/office/officeart/2018/2/layout/IconLabelList"/>
    <dgm:cxn modelId="{41318C89-E385-49E0-953F-FA67F2690F2B}" type="presParOf" srcId="{F9B41AC3-E09D-4E20-A23E-4D8DC05236F5}" destId="{BDC1F554-56D3-44F6-8E2F-411CB3A17BA9}" srcOrd="0" destOrd="0" presId="urn:microsoft.com/office/officeart/2018/2/layout/IconLabelList"/>
    <dgm:cxn modelId="{A0620DF7-28C2-4BE8-8448-39A8F95DCE96}" type="presParOf" srcId="{F9B41AC3-E09D-4E20-A23E-4D8DC05236F5}" destId="{FC1FBBD3-447F-47DC-8E76-9191EA1E25F7}" srcOrd="1" destOrd="0" presId="urn:microsoft.com/office/officeart/2018/2/layout/IconLabelList"/>
    <dgm:cxn modelId="{39C6C252-7E03-4CDB-8123-6D2DBA280EB2}" type="presParOf" srcId="{F9B41AC3-E09D-4E20-A23E-4D8DC05236F5}" destId="{1AE27081-B0D3-4662-AA1D-396EB81416B7}" srcOrd="2" destOrd="0" presId="urn:microsoft.com/office/officeart/2018/2/layout/IconLabelList"/>
    <dgm:cxn modelId="{92E6677A-105D-4FD7-A5E8-A79D8FCDA183}" type="presParOf" srcId="{7F4231C3-AAC6-4C74-BC5E-2652B74B3FCD}" destId="{ECA27EC3-1C77-4529-93C9-F571C1E97340}" srcOrd="1" destOrd="0" presId="urn:microsoft.com/office/officeart/2018/2/layout/IconLabelList"/>
    <dgm:cxn modelId="{636E10BD-CF19-4959-8C31-54EC9E988C91}" type="presParOf" srcId="{7F4231C3-AAC6-4C74-BC5E-2652B74B3FCD}" destId="{C77C9BA1-2997-4957-888C-B0AF79FC4492}" srcOrd="2" destOrd="0" presId="urn:microsoft.com/office/officeart/2018/2/layout/IconLabelList"/>
    <dgm:cxn modelId="{FCA61510-1084-4ECC-AC07-476118E46839}" type="presParOf" srcId="{C77C9BA1-2997-4957-888C-B0AF79FC4492}" destId="{E8524DE9-8B1D-4186-870A-C2288716F809}" srcOrd="0" destOrd="0" presId="urn:microsoft.com/office/officeart/2018/2/layout/IconLabelList"/>
    <dgm:cxn modelId="{04253FE2-9BA6-448F-B400-EF2BDBC80005}" type="presParOf" srcId="{C77C9BA1-2997-4957-888C-B0AF79FC4492}" destId="{A8096CE1-1AFA-415C-9EC6-2F2FFA734ED5}" srcOrd="1" destOrd="0" presId="urn:microsoft.com/office/officeart/2018/2/layout/IconLabelList"/>
    <dgm:cxn modelId="{9AF51718-7B2E-4392-B60A-29B052CB5805}" type="presParOf" srcId="{C77C9BA1-2997-4957-888C-B0AF79FC4492}" destId="{F91539CB-B0D2-4BF2-BEBB-CCE6A2F21300}" srcOrd="2" destOrd="0" presId="urn:microsoft.com/office/officeart/2018/2/layout/IconLabelList"/>
    <dgm:cxn modelId="{3E2BE890-6C2E-4F33-A304-A2F2BA54433F}" type="presParOf" srcId="{7F4231C3-AAC6-4C74-BC5E-2652B74B3FCD}" destId="{0BDC2C1E-BF66-4198-B39D-F4C970D89F0A}" srcOrd="3" destOrd="0" presId="urn:microsoft.com/office/officeart/2018/2/layout/IconLabelList"/>
    <dgm:cxn modelId="{F44CDBF5-41DE-46CC-8F00-88921C91CA8B}" type="presParOf" srcId="{7F4231C3-AAC6-4C74-BC5E-2652B74B3FCD}" destId="{4D2652F2-D42E-4F0E-9E7B-AA32F7BD3F3F}" srcOrd="4" destOrd="0" presId="urn:microsoft.com/office/officeart/2018/2/layout/IconLabelList"/>
    <dgm:cxn modelId="{E3711B99-81EB-4D10-A68E-3744AAD9306E}" type="presParOf" srcId="{4D2652F2-D42E-4F0E-9E7B-AA32F7BD3F3F}" destId="{335B410F-581C-4C0A-AA06-7DB866966454}" srcOrd="0" destOrd="0" presId="urn:microsoft.com/office/officeart/2018/2/layout/IconLabelList"/>
    <dgm:cxn modelId="{C8C2E588-AC56-4DCB-B60F-8B9EA2937229}" type="presParOf" srcId="{4D2652F2-D42E-4F0E-9E7B-AA32F7BD3F3F}" destId="{96B5457D-02FC-4C51-908B-7635E6D3992E}" srcOrd="1" destOrd="0" presId="urn:microsoft.com/office/officeart/2018/2/layout/IconLabelList"/>
    <dgm:cxn modelId="{6A2B207C-54EE-41AF-8CB0-82178B95DD3C}" type="presParOf" srcId="{4D2652F2-D42E-4F0E-9E7B-AA32F7BD3F3F}" destId="{E5A28B6E-EC13-45A4-8073-C5F0B316C0A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E6CC7E-8AA5-472B-8702-A6180A719E63}" type="doc">
      <dgm:prSet loTypeId="urn:microsoft.com/office/officeart/2005/8/layout/b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da-DK"/>
        </a:p>
      </dgm:t>
    </dgm:pt>
    <dgm:pt modelId="{68904D2E-B946-4CBF-85DE-F70CAC6E4A13}">
      <dgm:prSet phldrT="[Tekst]"/>
      <dgm:spPr/>
      <dgm:t>
        <a:bodyPr/>
        <a:lstStyle/>
        <a:p>
          <a:r>
            <a:rPr lang="en-US" noProof="0" dirty="0"/>
            <a:t>Torque-meter indicates an increased torque</a:t>
          </a:r>
        </a:p>
      </dgm:t>
    </dgm:pt>
    <dgm:pt modelId="{14C2055B-3FF7-46D9-AD1D-BD2045B923DE}" type="parTrans" cxnId="{6AEA05DF-258C-402C-9C06-E20594604F45}">
      <dgm:prSet/>
      <dgm:spPr/>
      <dgm:t>
        <a:bodyPr/>
        <a:lstStyle/>
        <a:p>
          <a:endParaRPr lang="da-DK"/>
        </a:p>
      </dgm:t>
    </dgm:pt>
    <dgm:pt modelId="{56800901-671D-44A0-9C2B-EB3829DA27FD}" type="sibTrans" cxnId="{6AEA05DF-258C-402C-9C06-E20594604F45}">
      <dgm:prSet/>
      <dgm:spPr/>
      <dgm:t>
        <a:bodyPr/>
        <a:lstStyle/>
        <a:p>
          <a:endParaRPr lang="da-DK"/>
        </a:p>
      </dgm:t>
    </dgm:pt>
    <dgm:pt modelId="{57CF952E-A516-47B8-98FD-665FC0C61FCA}">
      <dgm:prSet phldrT="[Tekst]"/>
      <dgm:spPr/>
      <dgm:t>
        <a:bodyPr/>
        <a:lstStyle/>
        <a:p>
          <a:r>
            <a:rPr lang="da-DK" dirty="0"/>
            <a:t>ICS System</a:t>
          </a:r>
        </a:p>
      </dgm:t>
    </dgm:pt>
    <dgm:pt modelId="{C1F145A7-7391-4576-9BE8-427EB50A66B9}" type="parTrans" cxnId="{83490711-253C-45B7-8F69-68019D91598B}">
      <dgm:prSet/>
      <dgm:spPr/>
      <dgm:t>
        <a:bodyPr/>
        <a:lstStyle/>
        <a:p>
          <a:endParaRPr lang="da-DK"/>
        </a:p>
      </dgm:t>
    </dgm:pt>
    <dgm:pt modelId="{EBC1FE45-B7ED-463F-B511-52CC4CC824AF}" type="sibTrans" cxnId="{83490711-253C-45B7-8F69-68019D91598B}">
      <dgm:prSet/>
      <dgm:spPr/>
      <dgm:t>
        <a:bodyPr/>
        <a:lstStyle/>
        <a:p>
          <a:endParaRPr lang="da-DK"/>
        </a:p>
      </dgm:t>
    </dgm:pt>
    <dgm:pt modelId="{5C78A5AD-DFC0-48AB-8C46-5BC8A8E00450}">
      <dgm:prSet phldrT="[Tekst]"/>
      <dgm:spPr/>
      <dgm:t>
        <a:bodyPr/>
        <a:lstStyle/>
        <a:p>
          <a:r>
            <a:rPr lang="da-DK" dirty="0"/>
            <a:t>All tags </a:t>
          </a:r>
          <a:r>
            <a:rPr lang="da-DK" dirty="0" err="1"/>
            <a:t>using</a:t>
          </a:r>
          <a:r>
            <a:rPr lang="da-DK" dirty="0"/>
            <a:t> </a:t>
          </a:r>
          <a:r>
            <a:rPr lang="da-DK" dirty="0" err="1"/>
            <a:t>torque</a:t>
          </a:r>
          <a:r>
            <a:rPr lang="da-DK" dirty="0"/>
            <a:t>, for </a:t>
          </a:r>
          <a:r>
            <a:rPr lang="da-DK" dirty="0" err="1"/>
            <a:t>calculations</a:t>
          </a:r>
          <a:r>
            <a:rPr lang="da-DK" dirty="0"/>
            <a:t> </a:t>
          </a:r>
          <a:r>
            <a:rPr lang="da-DK" dirty="0" err="1"/>
            <a:t>will</a:t>
          </a:r>
          <a:r>
            <a:rPr lang="da-DK" dirty="0"/>
            <a:t> </a:t>
          </a:r>
          <a:r>
            <a:rPr lang="da-DK" dirty="0" err="1"/>
            <a:t>be</a:t>
          </a:r>
          <a:r>
            <a:rPr lang="da-DK" dirty="0"/>
            <a:t> </a:t>
          </a:r>
          <a:r>
            <a:rPr lang="da-DK" dirty="0" err="1"/>
            <a:t>wrong</a:t>
          </a:r>
          <a:endParaRPr lang="da-DK" dirty="0"/>
        </a:p>
      </dgm:t>
    </dgm:pt>
    <dgm:pt modelId="{4DEC935C-38F8-47D6-8537-01F1D162AC09}" type="parTrans" cxnId="{A1100C64-2F38-43A0-A7F2-695459CB6FCF}">
      <dgm:prSet/>
      <dgm:spPr/>
      <dgm:t>
        <a:bodyPr/>
        <a:lstStyle/>
        <a:p>
          <a:endParaRPr lang="da-DK"/>
        </a:p>
      </dgm:t>
    </dgm:pt>
    <dgm:pt modelId="{E356478B-D891-490C-B2D6-D70053AB8B33}" type="sibTrans" cxnId="{A1100C64-2F38-43A0-A7F2-695459CB6FCF}">
      <dgm:prSet/>
      <dgm:spPr/>
      <dgm:t>
        <a:bodyPr/>
        <a:lstStyle/>
        <a:p>
          <a:endParaRPr lang="da-DK"/>
        </a:p>
      </dgm:t>
    </dgm:pt>
    <dgm:pt modelId="{513E71BE-745D-4F18-B708-E723AB6034D9}">
      <dgm:prSet phldrT="[Tekst]"/>
      <dgm:spPr/>
      <dgm:t>
        <a:bodyPr/>
        <a:lstStyle/>
        <a:p>
          <a:r>
            <a:rPr lang="da-DK" dirty="0" err="1"/>
            <a:t>What</a:t>
          </a:r>
          <a:r>
            <a:rPr lang="da-DK" dirty="0"/>
            <a:t> </a:t>
          </a:r>
          <a:r>
            <a:rPr lang="da-DK" dirty="0" err="1"/>
            <a:t>about</a:t>
          </a:r>
          <a:r>
            <a:rPr lang="da-DK" dirty="0"/>
            <a:t> the data </a:t>
          </a:r>
          <a:r>
            <a:rPr lang="da-DK" dirty="0" err="1"/>
            <a:t>they</a:t>
          </a:r>
          <a:r>
            <a:rPr lang="da-DK" dirty="0"/>
            <a:t> </a:t>
          </a:r>
          <a:r>
            <a:rPr lang="da-DK" dirty="0" err="1"/>
            <a:t>can</a:t>
          </a:r>
          <a:r>
            <a:rPr lang="da-DK" dirty="0"/>
            <a:t> </a:t>
          </a:r>
          <a:r>
            <a:rPr lang="da-DK" dirty="0" err="1"/>
            <a:t>see</a:t>
          </a:r>
          <a:r>
            <a:rPr lang="da-DK" dirty="0"/>
            <a:t> on the bridge ?</a:t>
          </a:r>
        </a:p>
      </dgm:t>
    </dgm:pt>
    <dgm:pt modelId="{C2267A00-FB0C-45FF-AC26-163A0643B95C}" type="parTrans" cxnId="{65C7F3C8-8607-4356-A2EB-A5251756B81C}">
      <dgm:prSet/>
      <dgm:spPr/>
      <dgm:t>
        <a:bodyPr/>
        <a:lstStyle/>
        <a:p>
          <a:endParaRPr lang="da-DK"/>
        </a:p>
      </dgm:t>
    </dgm:pt>
    <dgm:pt modelId="{74956452-9C35-4031-A303-E70F25466064}" type="sibTrans" cxnId="{65C7F3C8-8607-4356-A2EB-A5251756B81C}">
      <dgm:prSet/>
      <dgm:spPr/>
      <dgm:t>
        <a:bodyPr/>
        <a:lstStyle/>
        <a:p>
          <a:endParaRPr lang="da-DK"/>
        </a:p>
      </dgm:t>
    </dgm:pt>
    <dgm:pt modelId="{B1F22C64-E660-42EC-9948-A7DE7D44BEFE}">
      <dgm:prSet phldrT="[Tekst]"/>
      <dgm:spPr/>
      <dgm:t>
        <a:bodyPr/>
        <a:lstStyle/>
        <a:p>
          <a:r>
            <a:rPr lang="da-DK" dirty="0"/>
            <a:t>On </a:t>
          </a:r>
          <a:r>
            <a:rPr lang="da-DK" dirty="0" err="1"/>
            <a:t>some</a:t>
          </a:r>
          <a:r>
            <a:rPr lang="da-DK" dirty="0"/>
            <a:t> </a:t>
          </a:r>
          <a:r>
            <a:rPr lang="da-DK" dirty="0" err="1"/>
            <a:t>vessels</a:t>
          </a:r>
          <a:r>
            <a:rPr lang="da-DK" dirty="0"/>
            <a:t> </a:t>
          </a:r>
          <a:r>
            <a:rPr lang="da-DK" dirty="0" err="1"/>
            <a:t>one</a:t>
          </a:r>
          <a:r>
            <a:rPr lang="da-DK" dirty="0"/>
            <a:t> </a:t>
          </a:r>
          <a:r>
            <a:rPr lang="da-DK" dirty="0" err="1"/>
            <a:t>would</a:t>
          </a:r>
          <a:r>
            <a:rPr lang="da-DK" dirty="0"/>
            <a:t> like to </a:t>
          </a:r>
          <a:r>
            <a:rPr lang="da-DK" dirty="0" err="1"/>
            <a:t>sail</a:t>
          </a:r>
          <a:r>
            <a:rPr lang="da-DK" dirty="0"/>
            <a:t> at a </a:t>
          </a:r>
          <a:r>
            <a:rPr lang="da-DK" dirty="0" err="1"/>
            <a:t>constant</a:t>
          </a:r>
          <a:r>
            <a:rPr lang="da-DK" dirty="0"/>
            <a:t> load, </a:t>
          </a:r>
          <a:r>
            <a:rPr lang="da-DK" dirty="0" err="1"/>
            <a:t>this</a:t>
          </a:r>
          <a:r>
            <a:rPr lang="da-DK" dirty="0"/>
            <a:t> </a:t>
          </a:r>
          <a:r>
            <a:rPr lang="da-DK" dirty="0" err="1"/>
            <a:t>will</a:t>
          </a:r>
          <a:r>
            <a:rPr lang="da-DK" dirty="0"/>
            <a:t> </a:t>
          </a:r>
          <a:r>
            <a:rPr lang="da-DK" dirty="0" err="1"/>
            <a:t>be</a:t>
          </a:r>
          <a:r>
            <a:rPr lang="da-DK" dirty="0"/>
            <a:t> an issue </a:t>
          </a:r>
          <a:r>
            <a:rPr lang="da-DK" dirty="0" err="1"/>
            <a:t>here</a:t>
          </a:r>
          <a:r>
            <a:rPr lang="da-DK" dirty="0"/>
            <a:t> with </a:t>
          </a:r>
          <a:r>
            <a:rPr lang="da-DK" dirty="0" err="1"/>
            <a:t>afault</a:t>
          </a:r>
          <a:r>
            <a:rPr lang="da-DK" dirty="0"/>
            <a:t> on the </a:t>
          </a:r>
          <a:r>
            <a:rPr lang="da-DK" dirty="0" err="1"/>
            <a:t>torque</a:t>
          </a:r>
          <a:r>
            <a:rPr lang="da-DK" dirty="0"/>
            <a:t> meter</a:t>
          </a:r>
        </a:p>
      </dgm:t>
    </dgm:pt>
    <dgm:pt modelId="{5E9A9013-63E7-4D3C-9ADD-A294425CF4C8}" type="parTrans" cxnId="{2D4ADE2E-E4E0-4820-B5D7-F790DB849A2A}">
      <dgm:prSet/>
      <dgm:spPr/>
      <dgm:t>
        <a:bodyPr/>
        <a:lstStyle/>
        <a:p>
          <a:endParaRPr lang="da-DK"/>
        </a:p>
      </dgm:t>
    </dgm:pt>
    <dgm:pt modelId="{CBB4AC8C-9312-48BC-BCBD-CEACAB048CD1}" type="sibTrans" cxnId="{2D4ADE2E-E4E0-4820-B5D7-F790DB849A2A}">
      <dgm:prSet/>
      <dgm:spPr/>
      <dgm:t>
        <a:bodyPr/>
        <a:lstStyle/>
        <a:p>
          <a:endParaRPr lang="da-DK"/>
        </a:p>
      </dgm:t>
    </dgm:pt>
    <dgm:pt modelId="{602FFEC0-48A1-44D4-9C9D-F04F7A493677}">
      <dgm:prSet phldrT="[Tekst]"/>
      <dgm:spPr/>
      <dgm:t>
        <a:bodyPr/>
        <a:lstStyle/>
        <a:p>
          <a:r>
            <a:rPr lang="da-DK" dirty="0"/>
            <a:t>Data </a:t>
          </a:r>
          <a:r>
            <a:rPr lang="da-DK" dirty="0" err="1"/>
            <a:t>quality</a:t>
          </a:r>
          <a:r>
            <a:rPr lang="da-DK" dirty="0"/>
            <a:t> of the data </a:t>
          </a:r>
          <a:r>
            <a:rPr lang="da-DK" dirty="0" err="1"/>
            <a:t>that</a:t>
          </a:r>
          <a:r>
            <a:rPr lang="da-DK" dirty="0"/>
            <a:t> is send home ?</a:t>
          </a:r>
        </a:p>
      </dgm:t>
    </dgm:pt>
    <dgm:pt modelId="{58A4A66D-15B3-48AD-92A8-EC521C1B1980}" type="parTrans" cxnId="{D998954E-648E-4A63-91E0-676433ECCE51}">
      <dgm:prSet/>
      <dgm:spPr/>
      <dgm:t>
        <a:bodyPr/>
        <a:lstStyle/>
        <a:p>
          <a:endParaRPr lang="da-DK"/>
        </a:p>
      </dgm:t>
    </dgm:pt>
    <dgm:pt modelId="{4132E21F-3E95-4A23-96BF-C1681A691418}" type="sibTrans" cxnId="{D998954E-648E-4A63-91E0-676433ECCE51}">
      <dgm:prSet/>
      <dgm:spPr/>
      <dgm:t>
        <a:bodyPr/>
        <a:lstStyle/>
        <a:p>
          <a:endParaRPr lang="da-DK"/>
        </a:p>
      </dgm:t>
    </dgm:pt>
    <dgm:pt modelId="{78F35438-2123-40F1-A6B3-29612D6C19F3}">
      <dgm:prSet phldrT="[Tekst]"/>
      <dgm:spPr/>
      <dgm:t>
        <a:bodyPr/>
        <a:lstStyle/>
        <a:p>
          <a:r>
            <a:rPr lang="da-DK" dirty="0"/>
            <a:t>Performance systems </a:t>
          </a:r>
          <a:r>
            <a:rPr lang="da-DK" dirty="0" err="1"/>
            <a:t>are</a:t>
          </a:r>
          <a:r>
            <a:rPr lang="da-DK" dirty="0"/>
            <a:t> </a:t>
          </a:r>
          <a:r>
            <a:rPr lang="da-DK" dirty="0" err="1"/>
            <a:t>they</a:t>
          </a:r>
          <a:r>
            <a:rPr lang="da-DK" dirty="0"/>
            <a:t> </a:t>
          </a:r>
          <a:r>
            <a:rPr lang="da-DK" dirty="0" err="1"/>
            <a:t>effected</a:t>
          </a:r>
          <a:r>
            <a:rPr lang="da-DK" dirty="0"/>
            <a:t> ?</a:t>
          </a:r>
        </a:p>
      </dgm:t>
    </dgm:pt>
    <dgm:pt modelId="{34461159-912A-492A-8744-90CD3E9FFC68}" type="parTrans" cxnId="{4B9244AE-39C5-45CC-8736-AAAFA2883EBF}">
      <dgm:prSet/>
      <dgm:spPr/>
      <dgm:t>
        <a:bodyPr/>
        <a:lstStyle/>
        <a:p>
          <a:endParaRPr lang="da-DK"/>
        </a:p>
      </dgm:t>
    </dgm:pt>
    <dgm:pt modelId="{B7B91705-FEB4-4E99-95E0-559A44F99829}" type="sibTrans" cxnId="{4B9244AE-39C5-45CC-8736-AAAFA2883EBF}">
      <dgm:prSet/>
      <dgm:spPr/>
      <dgm:t>
        <a:bodyPr/>
        <a:lstStyle/>
        <a:p>
          <a:endParaRPr lang="da-DK"/>
        </a:p>
      </dgm:t>
    </dgm:pt>
    <dgm:pt modelId="{DE563701-3760-4E3A-A81E-625DD265F545}">
      <dgm:prSet phldrT="[Tekst]"/>
      <dgm:spPr/>
      <dgm:t>
        <a:bodyPr/>
        <a:lstStyle/>
        <a:p>
          <a:r>
            <a:rPr lang="da-DK" dirty="0"/>
            <a:t>KPI Values for the </a:t>
          </a:r>
          <a:r>
            <a:rPr lang="da-DK" dirty="0" err="1"/>
            <a:t>vessel</a:t>
          </a:r>
          <a:r>
            <a:rPr lang="da-DK" dirty="0"/>
            <a:t> ? </a:t>
          </a:r>
        </a:p>
      </dgm:t>
    </dgm:pt>
    <dgm:pt modelId="{F7D3B47D-041E-4785-A8B0-71ECDB7849F4}" type="parTrans" cxnId="{F7F6EC57-170F-4F08-8BE2-70BF78A52D75}">
      <dgm:prSet/>
      <dgm:spPr/>
      <dgm:t>
        <a:bodyPr/>
        <a:lstStyle/>
        <a:p>
          <a:endParaRPr lang="da-DK"/>
        </a:p>
      </dgm:t>
    </dgm:pt>
    <dgm:pt modelId="{C7BA6663-3C27-4E36-A7FF-FE97A3F22BE7}" type="sibTrans" cxnId="{F7F6EC57-170F-4F08-8BE2-70BF78A52D75}">
      <dgm:prSet/>
      <dgm:spPr/>
      <dgm:t>
        <a:bodyPr/>
        <a:lstStyle/>
        <a:p>
          <a:endParaRPr lang="da-DK"/>
        </a:p>
      </dgm:t>
    </dgm:pt>
    <dgm:pt modelId="{F15CF9C7-21D8-4CED-BE5B-33CD5A94D6B9}">
      <dgm:prSet phldrT="[Tekst]"/>
      <dgm:spPr/>
      <dgm:t>
        <a:bodyPr/>
        <a:lstStyle/>
        <a:p>
          <a:r>
            <a:rPr lang="da-DK" dirty="0" err="1"/>
            <a:t>Evaluating</a:t>
          </a:r>
          <a:r>
            <a:rPr lang="da-DK" dirty="0"/>
            <a:t> performance with </a:t>
          </a:r>
          <a:r>
            <a:rPr lang="da-DK" dirty="0" err="1"/>
            <a:t>sister</a:t>
          </a:r>
          <a:r>
            <a:rPr lang="da-DK" dirty="0"/>
            <a:t> </a:t>
          </a:r>
          <a:r>
            <a:rPr lang="da-DK" dirty="0" err="1"/>
            <a:t>vessels</a:t>
          </a:r>
          <a:r>
            <a:rPr lang="da-DK" dirty="0"/>
            <a:t> ? </a:t>
          </a:r>
        </a:p>
      </dgm:t>
    </dgm:pt>
    <dgm:pt modelId="{16801EA2-C181-4928-94C3-0794C739899B}" type="parTrans" cxnId="{2177D8FC-F5F3-4903-AB65-E47EA39279A2}">
      <dgm:prSet/>
      <dgm:spPr/>
      <dgm:t>
        <a:bodyPr/>
        <a:lstStyle/>
        <a:p>
          <a:endParaRPr lang="da-DK"/>
        </a:p>
      </dgm:t>
    </dgm:pt>
    <dgm:pt modelId="{F43174BA-276C-4287-B744-8CF77C87C628}" type="sibTrans" cxnId="{2177D8FC-F5F3-4903-AB65-E47EA39279A2}">
      <dgm:prSet/>
      <dgm:spPr/>
      <dgm:t>
        <a:bodyPr/>
        <a:lstStyle/>
        <a:p>
          <a:endParaRPr lang="da-DK"/>
        </a:p>
      </dgm:t>
    </dgm:pt>
    <dgm:pt modelId="{82FFFF59-FEA6-4CB0-B89D-11AD14875EE7}" type="pres">
      <dgm:prSet presAssocID="{DFE6CC7E-8AA5-472B-8702-A6180A719E63}" presName="Name0" presStyleCnt="0">
        <dgm:presLayoutVars>
          <dgm:dir/>
          <dgm:resizeHandles/>
        </dgm:presLayoutVars>
      </dgm:prSet>
      <dgm:spPr/>
    </dgm:pt>
    <dgm:pt modelId="{6960FF31-60E1-40E8-897D-11666F5390F4}" type="pres">
      <dgm:prSet presAssocID="{68904D2E-B946-4CBF-85DE-F70CAC6E4A13}" presName="compNode" presStyleCnt="0"/>
      <dgm:spPr/>
    </dgm:pt>
    <dgm:pt modelId="{4B319E37-201E-49FB-AC7F-EEB4FCB6D03F}" type="pres">
      <dgm:prSet presAssocID="{68904D2E-B946-4CBF-85DE-F70CAC6E4A13}" presName="dummyConnPt" presStyleCnt="0"/>
      <dgm:spPr/>
    </dgm:pt>
    <dgm:pt modelId="{FD17DA82-1E0E-4093-B9E6-8379459266DF}" type="pres">
      <dgm:prSet presAssocID="{68904D2E-B946-4CBF-85DE-F70CAC6E4A13}" presName="node" presStyleLbl="node1" presStyleIdx="0" presStyleCnt="9">
        <dgm:presLayoutVars>
          <dgm:bulletEnabled val="1"/>
        </dgm:presLayoutVars>
      </dgm:prSet>
      <dgm:spPr/>
    </dgm:pt>
    <dgm:pt modelId="{517AAB89-472E-4F89-8704-9C6C28AB6E2C}" type="pres">
      <dgm:prSet presAssocID="{56800901-671D-44A0-9C2B-EB3829DA27FD}" presName="sibTrans" presStyleLbl="bgSibTrans2D1" presStyleIdx="0" presStyleCnt="8"/>
      <dgm:spPr/>
    </dgm:pt>
    <dgm:pt modelId="{B8457822-0D76-450E-B824-A8D32F4ABCFE}" type="pres">
      <dgm:prSet presAssocID="{57CF952E-A516-47B8-98FD-665FC0C61FCA}" presName="compNode" presStyleCnt="0"/>
      <dgm:spPr/>
    </dgm:pt>
    <dgm:pt modelId="{7CF750BA-0B66-4429-A607-65EC2D5568D0}" type="pres">
      <dgm:prSet presAssocID="{57CF952E-A516-47B8-98FD-665FC0C61FCA}" presName="dummyConnPt" presStyleCnt="0"/>
      <dgm:spPr/>
    </dgm:pt>
    <dgm:pt modelId="{A5719E7D-4EC9-499A-BADB-9ED8580B5118}" type="pres">
      <dgm:prSet presAssocID="{57CF952E-A516-47B8-98FD-665FC0C61FCA}" presName="node" presStyleLbl="node1" presStyleIdx="1" presStyleCnt="9">
        <dgm:presLayoutVars>
          <dgm:bulletEnabled val="1"/>
        </dgm:presLayoutVars>
      </dgm:prSet>
      <dgm:spPr/>
    </dgm:pt>
    <dgm:pt modelId="{76EA6FEA-49AB-4357-A34A-8D416FB1C1C7}" type="pres">
      <dgm:prSet presAssocID="{EBC1FE45-B7ED-463F-B511-52CC4CC824AF}" presName="sibTrans" presStyleLbl="bgSibTrans2D1" presStyleIdx="1" presStyleCnt="8"/>
      <dgm:spPr/>
    </dgm:pt>
    <dgm:pt modelId="{91E43C80-BAAD-45BB-B6AA-FBBBED386931}" type="pres">
      <dgm:prSet presAssocID="{5C78A5AD-DFC0-48AB-8C46-5BC8A8E00450}" presName="compNode" presStyleCnt="0"/>
      <dgm:spPr/>
    </dgm:pt>
    <dgm:pt modelId="{50504300-968E-4238-95CC-D26562C9B5C1}" type="pres">
      <dgm:prSet presAssocID="{5C78A5AD-DFC0-48AB-8C46-5BC8A8E00450}" presName="dummyConnPt" presStyleCnt="0"/>
      <dgm:spPr/>
    </dgm:pt>
    <dgm:pt modelId="{137B63EB-97AC-43BD-9E39-0336BC848774}" type="pres">
      <dgm:prSet presAssocID="{5C78A5AD-DFC0-48AB-8C46-5BC8A8E00450}" presName="node" presStyleLbl="node1" presStyleIdx="2" presStyleCnt="9">
        <dgm:presLayoutVars>
          <dgm:bulletEnabled val="1"/>
        </dgm:presLayoutVars>
      </dgm:prSet>
      <dgm:spPr/>
    </dgm:pt>
    <dgm:pt modelId="{97A7B973-7B87-4528-A47A-03C4A7F4677A}" type="pres">
      <dgm:prSet presAssocID="{E356478B-D891-490C-B2D6-D70053AB8B33}" presName="sibTrans" presStyleLbl="bgSibTrans2D1" presStyleIdx="2" presStyleCnt="8"/>
      <dgm:spPr/>
    </dgm:pt>
    <dgm:pt modelId="{D8B2C0A6-3B95-4CE7-A912-B25C962CC702}" type="pres">
      <dgm:prSet presAssocID="{513E71BE-745D-4F18-B708-E723AB6034D9}" presName="compNode" presStyleCnt="0"/>
      <dgm:spPr/>
    </dgm:pt>
    <dgm:pt modelId="{C8912EEF-CC0A-4BD7-BB81-9569F4EBC80C}" type="pres">
      <dgm:prSet presAssocID="{513E71BE-745D-4F18-B708-E723AB6034D9}" presName="dummyConnPt" presStyleCnt="0"/>
      <dgm:spPr/>
    </dgm:pt>
    <dgm:pt modelId="{3CF16E73-A0B4-4D3A-AC1C-36FA81F0A0C8}" type="pres">
      <dgm:prSet presAssocID="{513E71BE-745D-4F18-B708-E723AB6034D9}" presName="node" presStyleLbl="node1" presStyleIdx="3" presStyleCnt="9">
        <dgm:presLayoutVars>
          <dgm:bulletEnabled val="1"/>
        </dgm:presLayoutVars>
      </dgm:prSet>
      <dgm:spPr/>
    </dgm:pt>
    <dgm:pt modelId="{C94A2B37-0D2B-4FCB-9A8E-0E444CA68188}" type="pres">
      <dgm:prSet presAssocID="{74956452-9C35-4031-A303-E70F25466064}" presName="sibTrans" presStyleLbl="bgSibTrans2D1" presStyleIdx="3" presStyleCnt="8"/>
      <dgm:spPr/>
    </dgm:pt>
    <dgm:pt modelId="{2E57B1A2-4DE4-48E5-BF51-FF4C64FD45F3}" type="pres">
      <dgm:prSet presAssocID="{B1F22C64-E660-42EC-9948-A7DE7D44BEFE}" presName="compNode" presStyleCnt="0"/>
      <dgm:spPr/>
    </dgm:pt>
    <dgm:pt modelId="{183F1569-2497-434C-8E67-DFAA5FFF8A40}" type="pres">
      <dgm:prSet presAssocID="{B1F22C64-E660-42EC-9948-A7DE7D44BEFE}" presName="dummyConnPt" presStyleCnt="0"/>
      <dgm:spPr/>
    </dgm:pt>
    <dgm:pt modelId="{DE863DA3-02F9-43E2-86DA-983791390111}" type="pres">
      <dgm:prSet presAssocID="{B1F22C64-E660-42EC-9948-A7DE7D44BEFE}" presName="node" presStyleLbl="node1" presStyleIdx="4" presStyleCnt="9">
        <dgm:presLayoutVars>
          <dgm:bulletEnabled val="1"/>
        </dgm:presLayoutVars>
      </dgm:prSet>
      <dgm:spPr/>
    </dgm:pt>
    <dgm:pt modelId="{759C8B14-3844-4A77-A766-8821288EC628}" type="pres">
      <dgm:prSet presAssocID="{CBB4AC8C-9312-48BC-BCBD-CEACAB048CD1}" presName="sibTrans" presStyleLbl="bgSibTrans2D1" presStyleIdx="4" presStyleCnt="8"/>
      <dgm:spPr/>
    </dgm:pt>
    <dgm:pt modelId="{7D55AB60-844A-4B24-A93B-62AB025B5328}" type="pres">
      <dgm:prSet presAssocID="{602FFEC0-48A1-44D4-9C9D-F04F7A493677}" presName="compNode" presStyleCnt="0"/>
      <dgm:spPr/>
    </dgm:pt>
    <dgm:pt modelId="{05E76547-FF98-480A-9D79-76B8638FC287}" type="pres">
      <dgm:prSet presAssocID="{602FFEC0-48A1-44D4-9C9D-F04F7A493677}" presName="dummyConnPt" presStyleCnt="0"/>
      <dgm:spPr/>
    </dgm:pt>
    <dgm:pt modelId="{50B97401-01D4-4188-99B5-552E996BB34E}" type="pres">
      <dgm:prSet presAssocID="{602FFEC0-48A1-44D4-9C9D-F04F7A493677}" presName="node" presStyleLbl="node1" presStyleIdx="5" presStyleCnt="9">
        <dgm:presLayoutVars>
          <dgm:bulletEnabled val="1"/>
        </dgm:presLayoutVars>
      </dgm:prSet>
      <dgm:spPr/>
    </dgm:pt>
    <dgm:pt modelId="{E0E8D7C5-16C2-415B-91EA-0853D4D1399E}" type="pres">
      <dgm:prSet presAssocID="{4132E21F-3E95-4A23-96BF-C1681A691418}" presName="sibTrans" presStyleLbl="bgSibTrans2D1" presStyleIdx="5" presStyleCnt="8"/>
      <dgm:spPr/>
    </dgm:pt>
    <dgm:pt modelId="{3E92EA05-5F01-414F-A42B-AFA9E81B2836}" type="pres">
      <dgm:prSet presAssocID="{78F35438-2123-40F1-A6B3-29612D6C19F3}" presName="compNode" presStyleCnt="0"/>
      <dgm:spPr/>
    </dgm:pt>
    <dgm:pt modelId="{0F3EA725-E388-4546-B018-91A5C969AE30}" type="pres">
      <dgm:prSet presAssocID="{78F35438-2123-40F1-A6B3-29612D6C19F3}" presName="dummyConnPt" presStyleCnt="0"/>
      <dgm:spPr/>
    </dgm:pt>
    <dgm:pt modelId="{C915C64C-2918-48C6-AA1A-664EF1844A98}" type="pres">
      <dgm:prSet presAssocID="{78F35438-2123-40F1-A6B3-29612D6C19F3}" presName="node" presStyleLbl="node1" presStyleIdx="6" presStyleCnt="9">
        <dgm:presLayoutVars>
          <dgm:bulletEnabled val="1"/>
        </dgm:presLayoutVars>
      </dgm:prSet>
      <dgm:spPr/>
    </dgm:pt>
    <dgm:pt modelId="{3DE4E79E-489C-44D1-88AC-BE7205C7BDA5}" type="pres">
      <dgm:prSet presAssocID="{B7B91705-FEB4-4E99-95E0-559A44F99829}" presName="sibTrans" presStyleLbl="bgSibTrans2D1" presStyleIdx="6" presStyleCnt="8"/>
      <dgm:spPr/>
    </dgm:pt>
    <dgm:pt modelId="{D7ED1DEC-023B-41F2-87C1-0D19FDE23DC1}" type="pres">
      <dgm:prSet presAssocID="{DE563701-3760-4E3A-A81E-625DD265F545}" presName="compNode" presStyleCnt="0"/>
      <dgm:spPr/>
    </dgm:pt>
    <dgm:pt modelId="{E82AC91D-4DB2-4ADF-A621-2ACCEA2CD710}" type="pres">
      <dgm:prSet presAssocID="{DE563701-3760-4E3A-A81E-625DD265F545}" presName="dummyConnPt" presStyleCnt="0"/>
      <dgm:spPr/>
    </dgm:pt>
    <dgm:pt modelId="{58CECB87-F633-4E06-AF0F-3E0F21685067}" type="pres">
      <dgm:prSet presAssocID="{DE563701-3760-4E3A-A81E-625DD265F545}" presName="node" presStyleLbl="node1" presStyleIdx="7" presStyleCnt="9">
        <dgm:presLayoutVars>
          <dgm:bulletEnabled val="1"/>
        </dgm:presLayoutVars>
      </dgm:prSet>
      <dgm:spPr/>
    </dgm:pt>
    <dgm:pt modelId="{CE0293D1-23C6-42CF-8736-2168CDE11772}" type="pres">
      <dgm:prSet presAssocID="{C7BA6663-3C27-4E36-A7FF-FE97A3F22BE7}" presName="sibTrans" presStyleLbl="bgSibTrans2D1" presStyleIdx="7" presStyleCnt="8"/>
      <dgm:spPr/>
    </dgm:pt>
    <dgm:pt modelId="{278FB102-EEA4-4BFB-86C0-7DADFB074BA7}" type="pres">
      <dgm:prSet presAssocID="{F15CF9C7-21D8-4CED-BE5B-33CD5A94D6B9}" presName="compNode" presStyleCnt="0"/>
      <dgm:spPr/>
    </dgm:pt>
    <dgm:pt modelId="{8BFF66A2-8A91-4481-86DB-16849EC90C2B}" type="pres">
      <dgm:prSet presAssocID="{F15CF9C7-21D8-4CED-BE5B-33CD5A94D6B9}" presName="dummyConnPt" presStyleCnt="0"/>
      <dgm:spPr/>
    </dgm:pt>
    <dgm:pt modelId="{54B4B52B-8104-4FF6-B2C6-BBA029575565}" type="pres">
      <dgm:prSet presAssocID="{F15CF9C7-21D8-4CED-BE5B-33CD5A94D6B9}" presName="node" presStyleLbl="node1" presStyleIdx="8" presStyleCnt="9">
        <dgm:presLayoutVars>
          <dgm:bulletEnabled val="1"/>
        </dgm:presLayoutVars>
      </dgm:prSet>
      <dgm:spPr/>
    </dgm:pt>
  </dgm:ptLst>
  <dgm:cxnLst>
    <dgm:cxn modelId="{A8987D05-31F4-4A3A-95BC-3A6C557C0512}" type="presOf" srcId="{4132E21F-3E95-4A23-96BF-C1681A691418}" destId="{E0E8D7C5-16C2-415B-91EA-0853D4D1399E}" srcOrd="0" destOrd="0" presId="urn:microsoft.com/office/officeart/2005/8/layout/bProcess4"/>
    <dgm:cxn modelId="{6473DF0A-5808-4A64-A458-2BE79C27973A}" type="presOf" srcId="{CBB4AC8C-9312-48BC-BCBD-CEACAB048CD1}" destId="{759C8B14-3844-4A77-A766-8821288EC628}" srcOrd="0" destOrd="0" presId="urn:microsoft.com/office/officeart/2005/8/layout/bProcess4"/>
    <dgm:cxn modelId="{83490711-253C-45B7-8F69-68019D91598B}" srcId="{DFE6CC7E-8AA5-472B-8702-A6180A719E63}" destId="{57CF952E-A516-47B8-98FD-665FC0C61FCA}" srcOrd="1" destOrd="0" parTransId="{C1F145A7-7391-4576-9BE8-427EB50A66B9}" sibTransId="{EBC1FE45-B7ED-463F-B511-52CC4CC824AF}"/>
    <dgm:cxn modelId="{2D4ADE2E-E4E0-4820-B5D7-F790DB849A2A}" srcId="{DFE6CC7E-8AA5-472B-8702-A6180A719E63}" destId="{B1F22C64-E660-42EC-9948-A7DE7D44BEFE}" srcOrd="4" destOrd="0" parTransId="{5E9A9013-63E7-4D3C-9ADD-A294425CF4C8}" sibTransId="{CBB4AC8C-9312-48BC-BCBD-CEACAB048CD1}"/>
    <dgm:cxn modelId="{A1ADA140-506B-404B-B84E-B3DBC84881A9}" type="presOf" srcId="{F15CF9C7-21D8-4CED-BE5B-33CD5A94D6B9}" destId="{54B4B52B-8104-4FF6-B2C6-BBA029575565}" srcOrd="0" destOrd="0" presId="urn:microsoft.com/office/officeart/2005/8/layout/bProcess4"/>
    <dgm:cxn modelId="{F23E4D62-EEB8-4ECA-BF71-DDD5E559A9C1}" type="presOf" srcId="{74956452-9C35-4031-A303-E70F25466064}" destId="{C94A2B37-0D2B-4FCB-9A8E-0E444CA68188}" srcOrd="0" destOrd="0" presId="urn:microsoft.com/office/officeart/2005/8/layout/bProcess4"/>
    <dgm:cxn modelId="{A1100C64-2F38-43A0-A7F2-695459CB6FCF}" srcId="{DFE6CC7E-8AA5-472B-8702-A6180A719E63}" destId="{5C78A5AD-DFC0-48AB-8C46-5BC8A8E00450}" srcOrd="2" destOrd="0" parTransId="{4DEC935C-38F8-47D6-8537-01F1D162AC09}" sibTransId="{E356478B-D891-490C-B2D6-D70053AB8B33}"/>
    <dgm:cxn modelId="{1FF19C6A-8D51-424F-92FA-D0BCCB3062E6}" type="presOf" srcId="{E356478B-D891-490C-B2D6-D70053AB8B33}" destId="{97A7B973-7B87-4528-A47A-03C4A7F4677A}" srcOrd="0" destOrd="0" presId="urn:microsoft.com/office/officeart/2005/8/layout/bProcess4"/>
    <dgm:cxn modelId="{D998954E-648E-4A63-91E0-676433ECCE51}" srcId="{DFE6CC7E-8AA5-472B-8702-A6180A719E63}" destId="{602FFEC0-48A1-44D4-9C9D-F04F7A493677}" srcOrd="5" destOrd="0" parTransId="{58A4A66D-15B3-48AD-92A8-EC521C1B1980}" sibTransId="{4132E21F-3E95-4A23-96BF-C1681A691418}"/>
    <dgm:cxn modelId="{E8556257-9D48-44C8-AA96-044A940036A5}" type="presOf" srcId="{EBC1FE45-B7ED-463F-B511-52CC4CC824AF}" destId="{76EA6FEA-49AB-4357-A34A-8D416FB1C1C7}" srcOrd="0" destOrd="0" presId="urn:microsoft.com/office/officeart/2005/8/layout/bProcess4"/>
    <dgm:cxn modelId="{F7F6EC57-170F-4F08-8BE2-70BF78A52D75}" srcId="{DFE6CC7E-8AA5-472B-8702-A6180A719E63}" destId="{DE563701-3760-4E3A-A81E-625DD265F545}" srcOrd="7" destOrd="0" parTransId="{F7D3B47D-041E-4785-A8B0-71ECDB7849F4}" sibTransId="{C7BA6663-3C27-4E36-A7FF-FE97A3F22BE7}"/>
    <dgm:cxn modelId="{E1CCA693-72E4-4AD2-9094-020746A40E7B}" type="presOf" srcId="{DFE6CC7E-8AA5-472B-8702-A6180A719E63}" destId="{82FFFF59-FEA6-4CB0-B89D-11AD14875EE7}" srcOrd="0" destOrd="0" presId="urn:microsoft.com/office/officeart/2005/8/layout/bProcess4"/>
    <dgm:cxn modelId="{BD9A839F-1B70-43E7-8915-1701993C6B88}" type="presOf" srcId="{57CF952E-A516-47B8-98FD-665FC0C61FCA}" destId="{A5719E7D-4EC9-499A-BADB-9ED8580B5118}" srcOrd="0" destOrd="0" presId="urn:microsoft.com/office/officeart/2005/8/layout/bProcess4"/>
    <dgm:cxn modelId="{A3546FA6-19D9-486F-AF84-48D578765E9A}" type="presOf" srcId="{5C78A5AD-DFC0-48AB-8C46-5BC8A8E00450}" destId="{137B63EB-97AC-43BD-9E39-0336BC848774}" srcOrd="0" destOrd="0" presId="urn:microsoft.com/office/officeart/2005/8/layout/bProcess4"/>
    <dgm:cxn modelId="{0B49C2A8-7741-4E4E-A084-FD174A598FF1}" type="presOf" srcId="{513E71BE-745D-4F18-B708-E723AB6034D9}" destId="{3CF16E73-A0B4-4D3A-AC1C-36FA81F0A0C8}" srcOrd="0" destOrd="0" presId="urn:microsoft.com/office/officeart/2005/8/layout/bProcess4"/>
    <dgm:cxn modelId="{4B9244AE-39C5-45CC-8736-AAAFA2883EBF}" srcId="{DFE6CC7E-8AA5-472B-8702-A6180A719E63}" destId="{78F35438-2123-40F1-A6B3-29612D6C19F3}" srcOrd="6" destOrd="0" parTransId="{34461159-912A-492A-8744-90CD3E9FFC68}" sibTransId="{B7B91705-FEB4-4E99-95E0-559A44F99829}"/>
    <dgm:cxn modelId="{5B329EB5-FCAD-48E9-81D7-83C529362FAD}" type="presOf" srcId="{B1F22C64-E660-42EC-9948-A7DE7D44BEFE}" destId="{DE863DA3-02F9-43E2-86DA-983791390111}" srcOrd="0" destOrd="0" presId="urn:microsoft.com/office/officeart/2005/8/layout/bProcess4"/>
    <dgm:cxn modelId="{3C0F1EBB-37E8-4689-B632-8A74A55B2B08}" type="presOf" srcId="{C7BA6663-3C27-4E36-A7FF-FE97A3F22BE7}" destId="{CE0293D1-23C6-42CF-8736-2168CDE11772}" srcOrd="0" destOrd="0" presId="urn:microsoft.com/office/officeart/2005/8/layout/bProcess4"/>
    <dgm:cxn modelId="{1910B9BF-72BF-4336-99C4-45A699A207E5}" type="presOf" srcId="{78F35438-2123-40F1-A6B3-29612D6C19F3}" destId="{C915C64C-2918-48C6-AA1A-664EF1844A98}" srcOrd="0" destOrd="0" presId="urn:microsoft.com/office/officeart/2005/8/layout/bProcess4"/>
    <dgm:cxn modelId="{65C7F3C8-8607-4356-A2EB-A5251756B81C}" srcId="{DFE6CC7E-8AA5-472B-8702-A6180A719E63}" destId="{513E71BE-745D-4F18-B708-E723AB6034D9}" srcOrd="3" destOrd="0" parTransId="{C2267A00-FB0C-45FF-AC26-163A0643B95C}" sibTransId="{74956452-9C35-4031-A303-E70F25466064}"/>
    <dgm:cxn modelId="{EFF6ADD6-E1B1-4594-8BDB-66DB7B5CF366}" type="presOf" srcId="{B7B91705-FEB4-4E99-95E0-559A44F99829}" destId="{3DE4E79E-489C-44D1-88AC-BE7205C7BDA5}" srcOrd="0" destOrd="0" presId="urn:microsoft.com/office/officeart/2005/8/layout/bProcess4"/>
    <dgm:cxn modelId="{E05035DC-53D5-4E6E-98FF-9FB7CD441E85}" type="presOf" srcId="{68904D2E-B946-4CBF-85DE-F70CAC6E4A13}" destId="{FD17DA82-1E0E-4093-B9E6-8379459266DF}" srcOrd="0" destOrd="0" presId="urn:microsoft.com/office/officeart/2005/8/layout/bProcess4"/>
    <dgm:cxn modelId="{6AEA05DF-258C-402C-9C06-E20594604F45}" srcId="{DFE6CC7E-8AA5-472B-8702-A6180A719E63}" destId="{68904D2E-B946-4CBF-85DE-F70CAC6E4A13}" srcOrd="0" destOrd="0" parTransId="{14C2055B-3FF7-46D9-AD1D-BD2045B923DE}" sibTransId="{56800901-671D-44A0-9C2B-EB3829DA27FD}"/>
    <dgm:cxn modelId="{2B6D59E3-226A-49D0-ACBF-52FAFE462E9B}" type="presOf" srcId="{56800901-671D-44A0-9C2B-EB3829DA27FD}" destId="{517AAB89-472E-4F89-8704-9C6C28AB6E2C}" srcOrd="0" destOrd="0" presId="urn:microsoft.com/office/officeart/2005/8/layout/bProcess4"/>
    <dgm:cxn modelId="{2177D8FC-F5F3-4903-AB65-E47EA39279A2}" srcId="{DFE6CC7E-8AA5-472B-8702-A6180A719E63}" destId="{F15CF9C7-21D8-4CED-BE5B-33CD5A94D6B9}" srcOrd="8" destOrd="0" parTransId="{16801EA2-C181-4928-94C3-0794C739899B}" sibTransId="{F43174BA-276C-4287-B744-8CF77C87C628}"/>
    <dgm:cxn modelId="{AF91B7FD-310A-41D7-A3F8-CBD8EE92B28D}" type="presOf" srcId="{DE563701-3760-4E3A-A81E-625DD265F545}" destId="{58CECB87-F633-4E06-AF0F-3E0F21685067}" srcOrd="0" destOrd="0" presId="urn:microsoft.com/office/officeart/2005/8/layout/bProcess4"/>
    <dgm:cxn modelId="{51ED86FF-2522-4D14-81C6-1F2F35F0F538}" type="presOf" srcId="{602FFEC0-48A1-44D4-9C9D-F04F7A493677}" destId="{50B97401-01D4-4188-99B5-552E996BB34E}" srcOrd="0" destOrd="0" presId="urn:microsoft.com/office/officeart/2005/8/layout/bProcess4"/>
    <dgm:cxn modelId="{B620E05D-2AD1-4797-AC26-5FBF6C7E9376}" type="presParOf" srcId="{82FFFF59-FEA6-4CB0-B89D-11AD14875EE7}" destId="{6960FF31-60E1-40E8-897D-11666F5390F4}" srcOrd="0" destOrd="0" presId="urn:microsoft.com/office/officeart/2005/8/layout/bProcess4"/>
    <dgm:cxn modelId="{4E012766-B746-4B0E-826F-9CABAC0EF84F}" type="presParOf" srcId="{6960FF31-60E1-40E8-897D-11666F5390F4}" destId="{4B319E37-201E-49FB-AC7F-EEB4FCB6D03F}" srcOrd="0" destOrd="0" presId="urn:microsoft.com/office/officeart/2005/8/layout/bProcess4"/>
    <dgm:cxn modelId="{3CDBB8DC-E80D-4F09-ABA6-282072ECF721}" type="presParOf" srcId="{6960FF31-60E1-40E8-897D-11666F5390F4}" destId="{FD17DA82-1E0E-4093-B9E6-8379459266DF}" srcOrd="1" destOrd="0" presId="urn:microsoft.com/office/officeart/2005/8/layout/bProcess4"/>
    <dgm:cxn modelId="{272D1A06-303E-4E24-9D52-B38C5EE8ED53}" type="presParOf" srcId="{82FFFF59-FEA6-4CB0-B89D-11AD14875EE7}" destId="{517AAB89-472E-4F89-8704-9C6C28AB6E2C}" srcOrd="1" destOrd="0" presId="urn:microsoft.com/office/officeart/2005/8/layout/bProcess4"/>
    <dgm:cxn modelId="{ECB3E648-8916-48FF-8BC5-ED3B6C2C479C}" type="presParOf" srcId="{82FFFF59-FEA6-4CB0-B89D-11AD14875EE7}" destId="{B8457822-0D76-450E-B824-A8D32F4ABCFE}" srcOrd="2" destOrd="0" presId="urn:microsoft.com/office/officeart/2005/8/layout/bProcess4"/>
    <dgm:cxn modelId="{7F9D21B0-6292-4478-B635-C6FE7652EF75}" type="presParOf" srcId="{B8457822-0D76-450E-B824-A8D32F4ABCFE}" destId="{7CF750BA-0B66-4429-A607-65EC2D5568D0}" srcOrd="0" destOrd="0" presId="urn:microsoft.com/office/officeart/2005/8/layout/bProcess4"/>
    <dgm:cxn modelId="{DB1582B0-3154-445B-89BD-366C0A86E6D5}" type="presParOf" srcId="{B8457822-0D76-450E-B824-A8D32F4ABCFE}" destId="{A5719E7D-4EC9-499A-BADB-9ED8580B5118}" srcOrd="1" destOrd="0" presId="urn:microsoft.com/office/officeart/2005/8/layout/bProcess4"/>
    <dgm:cxn modelId="{5CBD584C-692B-4C54-A89C-8B51B301ACC8}" type="presParOf" srcId="{82FFFF59-FEA6-4CB0-B89D-11AD14875EE7}" destId="{76EA6FEA-49AB-4357-A34A-8D416FB1C1C7}" srcOrd="3" destOrd="0" presId="urn:microsoft.com/office/officeart/2005/8/layout/bProcess4"/>
    <dgm:cxn modelId="{7E0DF7BD-E2BB-491B-9736-495638D863F4}" type="presParOf" srcId="{82FFFF59-FEA6-4CB0-B89D-11AD14875EE7}" destId="{91E43C80-BAAD-45BB-B6AA-FBBBED386931}" srcOrd="4" destOrd="0" presId="urn:microsoft.com/office/officeart/2005/8/layout/bProcess4"/>
    <dgm:cxn modelId="{B9F0ABAB-2E8C-40E4-B83F-26395E6DDF78}" type="presParOf" srcId="{91E43C80-BAAD-45BB-B6AA-FBBBED386931}" destId="{50504300-968E-4238-95CC-D26562C9B5C1}" srcOrd="0" destOrd="0" presId="urn:microsoft.com/office/officeart/2005/8/layout/bProcess4"/>
    <dgm:cxn modelId="{25B5FBDD-5729-4A47-9E37-1A6747D5E38B}" type="presParOf" srcId="{91E43C80-BAAD-45BB-B6AA-FBBBED386931}" destId="{137B63EB-97AC-43BD-9E39-0336BC848774}" srcOrd="1" destOrd="0" presId="urn:microsoft.com/office/officeart/2005/8/layout/bProcess4"/>
    <dgm:cxn modelId="{3680D128-C71C-4372-816F-A2EFB8BA8009}" type="presParOf" srcId="{82FFFF59-FEA6-4CB0-B89D-11AD14875EE7}" destId="{97A7B973-7B87-4528-A47A-03C4A7F4677A}" srcOrd="5" destOrd="0" presId="urn:microsoft.com/office/officeart/2005/8/layout/bProcess4"/>
    <dgm:cxn modelId="{44AED584-E292-4009-91AC-F26E519145D4}" type="presParOf" srcId="{82FFFF59-FEA6-4CB0-B89D-11AD14875EE7}" destId="{D8B2C0A6-3B95-4CE7-A912-B25C962CC702}" srcOrd="6" destOrd="0" presId="urn:microsoft.com/office/officeart/2005/8/layout/bProcess4"/>
    <dgm:cxn modelId="{9B256E24-2A54-43AE-B5BE-4DCC5412F09C}" type="presParOf" srcId="{D8B2C0A6-3B95-4CE7-A912-B25C962CC702}" destId="{C8912EEF-CC0A-4BD7-BB81-9569F4EBC80C}" srcOrd="0" destOrd="0" presId="urn:microsoft.com/office/officeart/2005/8/layout/bProcess4"/>
    <dgm:cxn modelId="{16E6512C-33B7-4637-9FAC-5DDC210DD352}" type="presParOf" srcId="{D8B2C0A6-3B95-4CE7-A912-B25C962CC702}" destId="{3CF16E73-A0B4-4D3A-AC1C-36FA81F0A0C8}" srcOrd="1" destOrd="0" presId="urn:microsoft.com/office/officeart/2005/8/layout/bProcess4"/>
    <dgm:cxn modelId="{924AE32B-9754-42CC-8F3D-D0C422D53730}" type="presParOf" srcId="{82FFFF59-FEA6-4CB0-B89D-11AD14875EE7}" destId="{C94A2B37-0D2B-4FCB-9A8E-0E444CA68188}" srcOrd="7" destOrd="0" presId="urn:microsoft.com/office/officeart/2005/8/layout/bProcess4"/>
    <dgm:cxn modelId="{A0107E5A-AC41-4ED2-AD01-2031D85F456C}" type="presParOf" srcId="{82FFFF59-FEA6-4CB0-B89D-11AD14875EE7}" destId="{2E57B1A2-4DE4-48E5-BF51-FF4C64FD45F3}" srcOrd="8" destOrd="0" presId="urn:microsoft.com/office/officeart/2005/8/layout/bProcess4"/>
    <dgm:cxn modelId="{E97DF140-BEA2-4716-A013-96279ECD9848}" type="presParOf" srcId="{2E57B1A2-4DE4-48E5-BF51-FF4C64FD45F3}" destId="{183F1569-2497-434C-8E67-DFAA5FFF8A40}" srcOrd="0" destOrd="0" presId="urn:microsoft.com/office/officeart/2005/8/layout/bProcess4"/>
    <dgm:cxn modelId="{33BFD6F3-1782-47C8-A20D-E4A43C353FFB}" type="presParOf" srcId="{2E57B1A2-4DE4-48E5-BF51-FF4C64FD45F3}" destId="{DE863DA3-02F9-43E2-86DA-983791390111}" srcOrd="1" destOrd="0" presId="urn:microsoft.com/office/officeart/2005/8/layout/bProcess4"/>
    <dgm:cxn modelId="{CF2B1B59-D87E-41C0-9456-934F256405BA}" type="presParOf" srcId="{82FFFF59-FEA6-4CB0-B89D-11AD14875EE7}" destId="{759C8B14-3844-4A77-A766-8821288EC628}" srcOrd="9" destOrd="0" presId="urn:microsoft.com/office/officeart/2005/8/layout/bProcess4"/>
    <dgm:cxn modelId="{31145D38-1D98-43AE-B1D7-35EEE7FD5220}" type="presParOf" srcId="{82FFFF59-FEA6-4CB0-B89D-11AD14875EE7}" destId="{7D55AB60-844A-4B24-A93B-62AB025B5328}" srcOrd="10" destOrd="0" presId="urn:microsoft.com/office/officeart/2005/8/layout/bProcess4"/>
    <dgm:cxn modelId="{051AA7AC-9CF1-4385-B513-AA0375A94ECD}" type="presParOf" srcId="{7D55AB60-844A-4B24-A93B-62AB025B5328}" destId="{05E76547-FF98-480A-9D79-76B8638FC287}" srcOrd="0" destOrd="0" presId="urn:microsoft.com/office/officeart/2005/8/layout/bProcess4"/>
    <dgm:cxn modelId="{D36620E6-31F4-4426-AF94-EDCE6E28DE7A}" type="presParOf" srcId="{7D55AB60-844A-4B24-A93B-62AB025B5328}" destId="{50B97401-01D4-4188-99B5-552E996BB34E}" srcOrd="1" destOrd="0" presId="urn:microsoft.com/office/officeart/2005/8/layout/bProcess4"/>
    <dgm:cxn modelId="{B8238E49-71B6-4BFB-8F0E-16F63622B4AC}" type="presParOf" srcId="{82FFFF59-FEA6-4CB0-B89D-11AD14875EE7}" destId="{E0E8D7C5-16C2-415B-91EA-0853D4D1399E}" srcOrd="11" destOrd="0" presId="urn:microsoft.com/office/officeart/2005/8/layout/bProcess4"/>
    <dgm:cxn modelId="{C1BD974A-C386-4C92-B11C-1DB3525A40CE}" type="presParOf" srcId="{82FFFF59-FEA6-4CB0-B89D-11AD14875EE7}" destId="{3E92EA05-5F01-414F-A42B-AFA9E81B2836}" srcOrd="12" destOrd="0" presId="urn:microsoft.com/office/officeart/2005/8/layout/bProcess4"/>
    <dgm:cxn modelId="{79A07D5C-7C23-4807-B2C1-6E048FB99CE1}" type="presParOf" srcId="{3E92EA05-5F01-414F-A42B-AFA9E81B2836}" destId="{0F3EA725-E388-4546-B018-91A5C969AE30}" srcOrd="0" destOrd="0" presId="urn:microsoft.com/office/officeart/2005/8/layout/bProcess4"/>
    <dgm:cxn modelId="{481E3684-A008-4B93-A4CA-4D6536C953D6}" type="presParOf" srcId="{3E92EA05-5F01-414F-A42B-AFA9E81B2836}" destId="{C915C64C-2918-48C6-AA1A-664EF1844A98}" srcOrd="1" destOrd="0" presId="urn:microsoft.com/office/officeart/2005/8/layout/bProcess4"/>
    <dgm:cxn modelId="{CD5C3A94-BC75-4B15-B340-0E50EEC07F7A}" type="presParOf" srcId="{82FFFF59-FEA6-4CB0-B89D-11AD14875EE7}" destId="{3DE4E79E-489C-44D1-88AC-BE7205C7BDA5}" srcOrd="13" destOrd="0" presId="urn:microsoft.com/office/officeart/2005/8/layout/bProcess4"/>
    <dgm:cxn modelId="{B3B3A91D-8CA2-485A-9FF2-D6985A4C182C}" type="presParOf" srcId="{82FFFF59-FEA6-4CB0-B89D-11AD14875EE7}" destId="{D7ED1DEC-023B-41F2-87C1-0D19FDE23DC1}" srcOrd="14" destOrd="0" presId="urn:microsoft.com/office/officeart/2005/8/layout/bProcess4"/>
    <dgm:cxn modelId="{D7E5836C-918D-45A7-94E2-BCE1FE9D3E1F}" type="presParOf" srcId="{D7ED1DEC-023B-41F2-87C1-0D19FDE23DC1}" destId="{E82AC91D-4DB2-4ADF-A621-2ACCEA2CD710}" srcOrd="0" destOrd="0" presId="urn:microsoft.com/office/officeart/2005/8/layout/bProcess4"/>
    <dgm:cxn modelId="{D1FD3CDB-F081-411C-96A7-CE149A71783F}" type="presParOf" srcId="{D7ED1DEC-023B-41F2-87C1-0D19FDE23DC1}" destId="{58CECB87-F633-4E06-AF0F-3E0F21685067}" srcOrd="1" destOrd="0" presId="urn:microsoft.com/office/officeart/2005/8/layout/bProcess4"/>
    <dgm:cxn modelId="{E516C6A8-DDC3-47E5-A5AB-60AF16161690}" type="presParOf" srcId="{82FFFF59-FEA6-4CB0-B89D-11AD14875EE7}" destId="{CE0293D1-23C6-42CF-8736-2168CDE11772}" srcOrd="15" destOrd="0" presId="urn:microsoft.com/office/officeart/2005/8/layout/bProcess4"/>
    <dgm:cxn modelId="{3E69284B-BC0C-4F82-A7DA-9D0B457AABD3}" type="presParOf" srcId="{82FFFF59-FEA6-4CB0-B89D-11AD14875EE7}" destId="{278FB102-EEA4-4BFB-86C0-7DADFB074BA7}" srcOrd="16" destOrd="0" presId="urn:microsoft.com/office/officeart/2005/8/layout/bProcess4"/>
    <dgm:cxn modelId="{A8700FCF-8E50-42E7-B9C1-F210A89864D3}" type="presParOf" srcId="{278FB102-EEA4-4BFB-86C0-7DADFB074BA7}" destId="{8BFF66A2-8A91-4481-86DB-16849EC90C2B}" srcOrd="0" destOrd="0" presId="urn:microsoft.com/office/officeart/2005/8/layout/bProcess4"/>
    <dgm:cxn modelId="{81CE832B-8582-4C64-8985-ED302311EDDC}" type="presParOf" srcId="{278FB102-EEA4-4BFB-86C0-7DADFB074BA7}" destId="{54B4B52B-8104-4FF6-B2C6-BBA02957556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140AF-DB08-4D1A-9E03-0CF13D9AE648}">
      <dsp:nvSpPr>
        <dsp:cNvPr id="0" name=""/>
        <dsp:cNvSpPr/>
      </dsp:nvSpPr>
      <dsp:spPr>
        <a:xfrm>
          <a:off x="0" y="0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E912C-3B0A-4A84-B565-BC11FB009D35}">
      <dsp:nvSpPr>
        <dsp:cNvPr id="0" name=""/>
        <dsp:cNvSpPr/>
      </dsp:nvSpPr>
      <dsp:spPr>
        <a:xfrm>
          <a:off x="237536" y="178522"/>
          <a:ext cx="431884" cy="4318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D3B44-4FAB-4879-894D-D98879C6AE02}">
      <dsp:nvSpPr>
        <dsp:cNvPr id="0" name=""/>
        <dsp:cNvSpPr/>
      </dsp:nvSpPr>
      <dsp:spPr>
        <a:xfrm>
          <a:off x="906957" y="1842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 dirty="0"/>
            <a:t>Sensordata.</a:t>
          </a:r>
          <a:endParaRPr lang="en-US" sz="1900" kern="1200" dirty="0"/>
        </a:p>
      </dsp:txBody>
      <dsp:txXfrm>
        <a:off x="906957" y="1842"/>
        <a:ext cx="5210378" cy="785245"/>
      </dsp:txXfrm>
    </dsp:sp>
    <dsp:sp modelId="{EB977B65-E0CC-49B1-B481-0D9762AF33AB}">
      <dsp:nvSpPr>
        <dsp:cNvPr id="0" name=""/>
        <dsp:cNvSpPr/>
      </dsp:nvSpPr>
      <dsp:spPr>
        <a:xfrm>
          <a:off x="0" y="1019614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DE351-7D56-473E-A6EB-75CFB3E66BA5}">
      <dsp:nvSpPr>
        <dsp:cNvPr id="0" name=""/>
        <dsp:cNvSpPr/>
      </dsp:nvSpPr>
      <dsp:spPr>
        <a:xfrm>
          <a:off x="237536" y="1160079"/>
          <a:ext cx="431884" cy="4318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0692D-64F9-4BB3-8DE2-FF0B1471340A}">
      <dsp:nvSpPr>
        <dsp:cNvPr id="0" name=""/>
        <dsp:cNvSpPr/>
      </dsp:nvSpPr>
      <dsp:spPr>
        <a:xfrm>
          <a:off x="906957" y="983399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noProof="0" dirty="0"/>
            <a:t>Setup and configuration. </a:t>
          </a:r>
          <a:endParaRPr lang="en-US" sz="1900" kern="1200" noProof="0" dirty="0"/>
        </a:p>
      </dsp:txBody>
      <dsp:txXfrm>
        <a:off x="906957" y="983399"/>
        <a:ext cx="5210378" cy="785245"/>
      </dsp:txXfrm>
    </dsp:sp>
    <dsp:sp modelId="{D1567171-9CE2-4667-9582-2B7FD61708FC}">
      <dsp:nvSpPr>
        <dsp:cNvPr id="0" name=""/>
        <dsp:cNvSpPr/>
      </dsp:nvSpPr>
      <dsp:spPr>
        <a:xfrm>
          <a:off x="0" y="1964955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2C9EA-2203-4B04-8306-49632733215D}">
      <dsp:nvSpPr>
        <dsp:cNvPr id="0" name=""/>
        <dsp:cNvSpPr/>
      </dsp:nvSpPr>
      <dsp:spPr>
        <a:xfrm>
          <a:off x="237536" y="2141635"/>
          <a:ext cx="431884" cy="4318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C702C-6D24-4B58-B223-581C90BAE35D}">
      <dsp:nvSpPr>
        <dsp:cNvPr id="0" name=""/>
        <dsp:cNvSpPr/>
      </dsp:nvSpPr>
      <dsp:spPr>
        <a:xfrm>
          <a:off x="906957" y="1964955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noProof="0" dirty="0"/>
            <a:t>How can we use sensor data? </a:t>
          </a:r>
          <a:endParaRPr lang="en-US" sz="1900" kern="1200" noProof="0" dirty="0"/>
        </a:p>
      </dsp:txBody>
      <dsp:txXfrm>
        <a:off x="906957" y="1964955"/>
        <a:ext cx="5210378" cy="785245"/>
      </dsp:txXfrm>
    </dsp:sp>
    <dsp:sp modelId="{954F090A-1BDB-4C5B-8CF6-A068EAC240D5}">
      <dsp:nvSpPr>
        <dsp:cNvPr id="0" name=""/>
        <dsp:cNvSpPr/>
      </dsp:nvSpPr>
      <dsp:spPr>
        <a:xfrm>
          <a:off x="0" y="2946511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876E4-6CF2-4AC8-9679-26EBEE3E9343}">
      <dsp:nvSpPr>
        <dsp:cNvPr id="0" name=""/>
        <dsp:cNvSpPr/>
      </dsp:nvSpPr>
      <dsp:spPr>
        <a:xfrm>
          <a:off x="237536" y="3123191"/>
          <a:ext cx="431884" cy="4318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7AB31-4575-4AF3-9E55-60789D8BE7E9}">
      <dsp:nvSpPr>
        <dsp:cNvPr id="0" name=""/>
        <dsp:cNvSpPr/>
      </dsp:nvSpPr>
      <dsp:spPr>
        <a:xfrm>
          <a:off x="906957" y="2946511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noProof="0" dirty="0"/>
            <a:t>Concrete examples</a:t>
          </a:r>
          <a:endParaRPr lang="en-US" sz="1900" kern="1200" noProof="0" dirty="0"/>
        </a:p>
      </dsp:txBody>
      <dsp:txXfrm>
        <a:off x="906957" y="2946511"/>
        <a:ext cx="5210378" cy="785245"/>
      </dsp:txXfrm>
    </dsp:sp>
    <dsp:sp modelId="{F03A6B1B-2442-4663-AEA7-39116D29C0C2}">
      <dsp:nvSpPr>
        <dsp:cNvPr id="0" name=""/>
        <dsp:cNvSpPr/>
      </dsp:nvSpPr>
      <dsp:spPr>
        <a:xfrm>
          <a:off x="0" y="3928067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F95B4-FA04-46FD-B53D-E29145FE6E3C}">
      <dsp:nvSpPr>
        <dsp:cNvPr id="0" name=""/>
        <dsp:cNvSpPr/>
      </dsp:nvSpPr>
      <dsp:spPr>
        <a:xfrm>
          <a:off x="237536" y="4104748"/>
          <a:ext cx="431884" cy="4318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4AFFD-EC69-42D3-962C-7A23BC4DD4EA}">
      <dsp:nvSpPr>
        <dsp:cNvPr id="0" name=""/>
        <dsp:cNvSpPr/>
      </dsp:nvSpPr>
      <dsp:spPr>
        <a:xfrm>
          <a:off x="906957" y="3928067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b="0" i="0" kern="1200" dirty="0"/>
            <a:t>Data </a:t>
          </a:r>
          <a:r>
            <a:rPr lang="en-US" sz="1900" b="0" i="0" kern="1200" noProof="0" dirty="0"/>
            <a:t>quality</a:t>
          </a:r>
          <a:r>
            <a:rPr lang="da-DK" sz="1900" b="0" i="0" kern="1200" dirty="0"/>
            <a:t>. </a:t>
          </a:r>
          <a:endParaRPr lang="en-US" sz="1900" kern="1200" dirty="0"/>
        </a:p>
      </dsp:txBody>
      <dsp:txXfrm>
        <a:off x="906957" y="3928067"/>
        <a:ext cx="5210378" cy="785245"/>
      </dsp:txXfrm>
    </dsp:sp>
    <dsp:sp modelId="{9D44E845-5F83-4B45-AAB2-9D35926FBA15}">
      <dsp:nvSpPr>
        <dsp:cNvPr id="0" name=""/>
        <dsp:cNvSpPr/>
      </dsp:nvSpPr>
      <dsp:spPr>
        <a:xfrm>
          <a:off x="0" y="4911466"/>
          <a:ext cx="6117335" cy="7852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8A5C5-CBC7-4AF1-94C2-7AC2CB58BED7}">
      <dsp:nvSpPr>
        <dsp:cNvPr id="0" name=""/>
        <dsp:cNvSpPr/>
      </dsp:nvSpPr>
      <dsp:spPr>
        <a:xfrm>
          <a:off x="237536" y="5086304"/>
          <a:ext cx="431884" cy="4318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2AE74-D0EF-454A-B5E3-FF33A6DF0D2C}">
      <dsp:nvSpPr>
        <dsp:cNvPr id="0" name=""/>
        <dsp:cNvSpPr/>
      </dsp:nvSpPr>
      <dsp:spPr>
        <a:xfrm>
          <a:off x="906957" y="4909624"/>
          <a:ext cx="5210378" cy="78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05" tIns="83105" rIns="83105" bIns="831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Inaccuracies and sources of error</a:t>
          </a:r>
        </a:p>
      </dsp:txBody>
      <dsp:txXfrm>
        <a:off x="906957" y="4909624"/>
        <a:ext cx="5210378" cy="785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1F554-56D3-44F6-8E2F-411CB3A17BA9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27081-B0D3-4662-AA1D-396EB81416B7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 err="1"/>
            <a:t>What</a:t>
          </a:r>
          <a:r>
            <a:rPr lang="da-DK" sz="2300" kern="1200" dirty="0"/>
            <a:t> is sensor data ? </a:t>
          </a:r>
          <a:endParaRPr lang="en-US" sz="2300" kern="1200" dirty="0"/>
        </a:p>
      </dsp:txBody>
      <dsp:txXfrm>
        <a:off x="417971" y="2644140"/>
        <a:ext cx="2889450" cy="720000"/>
      </dsp:txXfrm>
    </dsp:sp>
    <dsp:sp modelId="{E8524DE9-8B1D-4186-870A-C2288716F809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539CB-B0D2-4BF2-BEBB-CCE6A2F21300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 err="1"/>
            <a:t>When</a:t>
          </a:r>
          <a:r>
            <a:rPr lang="da-DK" sz="2300" kern="1200" dirty="0"/>
            <a:t> did it start? </a:t>
          </a:r>
          <a:endParaRPr lang="en-US" sz="2300" kern="1200" dirty="0"/>
        </a:p>
      </dsp:txBody>
      <dsp:txXfrm>
        <a:off x="3813075" y="2644140"/>
        <a:ext cx="2889450" cy="720000"/>
      </dsp:txXfrm>
    </dsp:sp>
    <dsp:sp modelId="{335B410F-581C-4C0A-AA06-7DB866966454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28B6E-EC13-45A4-8073-C5F0B316C0A7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Data </a:t>
          </a:r>
          <a:r>
            <a:rPr lang="en-US" sz="2300" kern="1200" noProof="0" dirty="0"/>
            <a:t>sources</a:t>
          </a:r>
          <a:r>
            <a:rPr lang="da-DK" sz="2300" kern="1200" dirty="0"/>
            <a:t> on the </a:t>
          </a:r>
          <a:r>
            <a:rPr lang="en-US" sz="2300" kern="1200" noProof="0" dirty="0"/>
            <a:t>vessel</a:t>
          </a:r>
        </a:p>
      </dsp:txBody>
      <dsp:txXfrm>
        <a:off x="7208178" y="2644140"/>
        <a:ext cx="28894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AAB89-472E-4F89-8704-9C6C28AB6E2C}">
      <dsp:nvSpPr>
        <dsp:cNvPr id="0" name=""/>
        <dsp:cNvSpPr/>
      </dsp:nvSpPr>
      <dsp:spPr>
        <a:xfrm rot="5400000">
          <a:off x="699003" y="1143924"/>
          <a:ext cx="1789579" cy="21569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17DA82-1E0E-4093-B9E6-8379459266DF}">
      <dsp:nvSpPr>
        <dsp:cNvPr id="0" name=""/>
        <dsp:cNvSpPr/>
      </dsp:nvSpPr>
      <dsp:spPr>
        <a:xfrm>
          <a:off x="1110554" y="1628"/>
          <a:ext cx="2396571" cy="14379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Torque-meter indicates an increased torque</a:t>
          </a:r>
        </a:p>
      </dsp:txBody>
      <dsp:txXfrm>
        <a:off x="1152670" y="43744"/>
        <a:ext cx="2312339" cy="1353710"/>
      </dsp:txXfrm>
    </dsp:sp>
    <dsp:sp modelId="{76EA6FEA-49AB-4357-A34A-8D416FB1C1C7}">
      <dsp:nvSpPr>
        <dsp:cNvPr id="0" name=""/>
        <dsp:cNvSpPr/>
      </dsp:nvSpPr>
      <dsp:spPr>
        <a:xfrm rot="5400000">
          <a:off x="699003" y="2941352"/>
          <a:ext cx="1789579" cy="21569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719E7D-4EC9-499A-BADB-9ED8580B5118}">
      <dsp:nvSpPr>
        <dsp:cNvPr id="0" name=""/>
        <dsp:cNvSpPr/>
      </dsp:nvSpPr>
      <dsp:spPr>
        <a:xfrm>
          <a:off x="1110554" y="1799057"/>
          <a:ext cx="2396571" cy="14379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ICS System</a:t>
          </a:r>
        </a:p>
      </dsp:txBody>
      <dsp:txXfrm>
        <a:off x="1152670" y="1841173"/>
        <a:ext cx="2312339" cy="1353710"/>
      </dsp:txXfrm>
    </dsp:sp>
    <dsp:sp modelId="{97A7B973-7B87-4528-A47A-03C4A7F4677A}">
      <dsp:nvSpPr>
        <dsp:cNvPr id="0" name=""/>
        <dsp:cNvSpPr/>
      </dsp:nvSpPr>
      <dsp:spPr>
        <a:xfrm>
          <a:off x="1597717" y="3840067"/>
          <a:ext cx="3179591" cy="21569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7B63EB-97AC-43BD-9E39-0336BC848774}">
      <dsp:nvSpPr>
        <dsp:cNvPr id="0" name=""/>
        <dsp:cNvSpPr/>
      </dsp:nvSpPr>
      <dsp:spPr>
        <a:xfrm>
          <a:off x="1110554" y="3596485"/>
          <a:ext cx="2396571" cy="14379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All tags </a:t>
          </a:r>
          <a:r>
            <a:rPr lang="da-DK" sz="1600" kern="1200" dirty="0" err="1"/>
            <a:t>using</a:t>
          </a:r>
          <a:r>
            <a:rPr lang="da-DK" sz="1600" kern="1200" dirty="0"/>
            <a:t> </a:t>
          </a:r>
          <a:r>
            <a:rPr lang="da-DK" sz="1600" kern="1200" dirty="0" err="1"/>
            <a:t>torque</a:t>
          </a:r>
          <a:r>
            <a:rPr lang="da-DK" sz="1600" kern="1200" dirty="0"/>
            <a:t>, for </a:t>
          </a:r>
          <a:r>
            <a:rPr lang="da-DK" sz="1600" kern="1200" dirty="0" err="1"/>
            <a:t>calculations</a:t>
          </a:r>
          <a:r>
            <a:rPr lang="da-DK" sz="1600" kern="1200" dirty="0"/>
            <a:t> </a:t>
          </a:r>
          <a:r>
            <a:rPr lang="da-DK" sz="1600" kern="1200" dirty="0" err="1"/>
            <a:t>will</a:t>
          </a:r>
          <a:r>
            <a:rPr lang="da-DK" sz="1600" kern="1200" dirty="0"/>
            <a:t> </a:t>
          </a:r>
          <a:r>
            <a:rPr lang="da-DK" sz="1600" kern="1200" dirty="0" err="1"/>
            <a:t>be</a:t>
          </a:r>
          <a:r>
            <a:rPr lang="da-DK" sz="1600" kern="1200" dirty="0"/>
            <a:t> </a:t>
          </a:r>
          <a:r>
            <a:rPr lang="da-DK" sz="1600" kern="1200" dirty="0" err="1"/>
            <a:t>wrong</a:t>
          </a:r>
          <a:endParaRPr lang="da-DK" sz="1600" kern="1200" dirty="0"/>
        </a:p>
      </dsp:txBody>
      <dsp:txXfrm>
        <a:off x="1152670" y="3638601"/>
        <a:ext cx="2312339" cy="1353710"/>
      </dsp:txXfrm>
    </dsp:sp>
    <dsp:sp modelId="{C94A2B37-0D2B-4FCB-9A8E-0E444CA68188}">
      <dsp:nvSpPr>
        <dsp:cNvPr id="0" name=""/>
        <dsp:cNvSpPr/>
      </dsp:nvSpPr>
      <dsp:spPr>
        <a:xfrm rot="16200000">
          <a:off x="3886442" y="2941352"/>
          <a:ext cx="1789579" cy="21569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F16E73-A0B4-4D3A-AC1C-36FA81F0A0C8}">
      <dsp:nvSpPr>
        <dsp:cNvPr id="0" name=""/>
        <dsp:cNvSpPr/>
      </dsp:nvSpPr>
      <dsp:spPr>
        <a:xfrm>
          <a:off x="4297994" y="3596485"/>
          <a:ext cx="2396571" cy="14379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 err="1"/>
            <a:t>What</a:t>
          </a:r>
          <a:r>
            <a:rPr lang="da-DK" sz="1600" kern="1200" dirty="0"/>
            <a:t> </a:t>
          </a:r>
          <a:r>
            <a:rPr lang="da-DK" sz="1600" kern="1200" dirty="0" err="1"/>
            <a:t>about</a:t>
          </a:r>
          <a:r>
            <a:rPr lang="da-DK" sz="1600" kern="1200" dirty="0"/>
            <a:t> the data </a:t>
          </a:r>
          <a:r>
            <a:rPr lang="da-DK" sz="1600" kern="1200" dirty="0" err="1"/>
            <a:t>they</a:t>
          </a:r>
          <a:r>
            <a:rPr lang="da-DK" sz="1600" kern="1200" dirty="0"/>
            <a:t> </a:t>
          </a:r>
          <a:r>
            <a:rPr lang="da-DK" sz="1600" kern="1200" dirty="0" err="1"/>
            <a:t>can</a:t>
          </a:r>
          <a:r>
            <a:rPr lang="da-DK" sz="1600" kern="1200" dirty="0"/>
            <a:t> </a:t>
          </a:r>
          <a:r>
            <a:rPr lang="da-DK" sz="1600" kern="1200" dirty="0" err="1"/>
            <a:t>see</a:t>
          </a:r>
          <a:r>
            <a:rPr lang="da-DK" sz="1600" kern="1200" dirty="0"/>
            <a:t> on the bridge ?</a:t>
          </a:r>
        </a:p>
      </dsp:txBody>
      <dsp:txXfrm>
        <a:off x="4340110" y="3638601"/>
        <a:ext cx="2312339" cy="1353710"/>
      </dsp:txXfrm>
    </dsp:sp>
    <dsp:sp modelId="{759C8B14-3844-4A77-A766-8821288EC628}">
      <dsp:nvSpPr>
        <dsp:cNvPr id="0" name=""/>
        <dsp:cNvSpPr/>
      </dsp:nvSpPr>
      <dsp:spPr>
        <a:xfrm rot="16200000">
          <a:off x="3886442" y="1143924"/>
          <a:ext cx="1789579" cy="21569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863DA3-02F9-43E2-86DA-983791390111}">
      <dsp:nvSpPr>
        <dsp:cNvPr id="0" name=""/>
        <dsp:cNvSpPr/>
      </dsp:nvSpPr>
      <dsp:spPr>
        <a:xfrm>
          <a:off x="4297994" y="1799057"/>
          <a:ext cx="2396571" cy="14379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On </a:t>
          </a:r>
          <a:r>
            <a:rPr lang="da-DK" sz="1600" kern="1200" dirty="0" err="1"/>
            <a:t>some</a:t>
          </a:r>
          <a:r>
            <a:rPr lang="da-DK" sz="1600" kern="1200" dirty="0"/>
            <a:t> </a:t>
          </a:r>
          <a:r>
            <a:rPr lang="da-DK" sz="1600" kern="1200" dirty="0" err="1"/>
            <a:t>vessels</a:t>
          </a:r>
          <a:r>
            <a:rPr lang="da-DK" sz="1600" kern="1200" dirty="0"/>
            <a:t> </a:t>
          </a:r>
          <a:r>
            <a:rPr lang="da-DK" sz="1600" kern="1200" dirty="0" err="1"/>
            <a:t>one</a:t>
          </a:r>
          <a:r>
            <a:rPr lang="da-DK" sz="1600" kern="1200" dirty="0"/>
            <a:t> </a:t>
          </a:r>
          <a:r>
            <a:rPr lang="da-DK" sz="1600" kern="1200" dirty="0" err="1"/>
            <a:t>would</a:t>
          </a:r>
          <a:r>
            <a:rPr lang="da-DK" sz="1600" kern="1200" dirty="0"/>
            <a:t> like to </a:t>
          </a:r>
          <a:r>
            <a:rPr lang="da-DK" sz="1600" kern="1200" dirty="0" err="1"/>
            <a:t>sail</a:t>
          </a:r>
          <a:r>
            <a:rPr lang="da-DK" sz="1600" kern="1200" dirty="0"/>
            <a:t> at a </a:t>
          </a:r>
          <a:r>
            <a:rPr lang="da-DK" sz="1600" kern="1200" dirty="0" err="1"/>
            <a:t>constant</a:t>
          </a:r>
          <a:r>
            <a:rPr lang="da-DK" sz="1600" kern="1200" dirty="0"/>
            <a:t> load, </a:t>
          </a:r>
          <a:r>
            <a:rPr lang="da-DK" sz="1600" kern="1200" dirty="0" err="1"/>
            <a:t>this</a:t>
          </a:r>
          <a:r>
            <a:rPr lang="da-DK" sz="1600" kern="1200" dirty="0"/>
            <a:t> </a:t>
          </a:r>
          <a:r>
            <a:rPr lang="da-DK" sz="1600" kern="1200" dirty="0" err="1"/>
            <a:t>will</a:t>
          </a:r>
          <a:r>
            <a:rPr lang="da-DK" sz="1600" kern="1200" dirty="0"/>
            <a:t> </a:t>
          </a:r>
          <a:r>
            <a:rPr lang="da-DK" sz="1600" kern="1200" dirty="0" err="1"/>
            <a:t>be</a:t>
          </a:r>
          <a:r>
            <a:rPr lang="da-DK" sz="1600" kern="1200" dirty="0"/>
            <a:t> an issue </a:t>
          </a:r>
          <a:r>
            <a:rPr lang="da-DK" sz="1600" kern="1200" dirty="0" err="1"/>
            <a:t>here</a:t>
          </a:r>
          <a:r>
            <a:rPr lang="da-DK" sz="1600" kern="1200" dirty="0"/>
            <a:t> with </a:t>
          </a:r>
          <a:r>
            <a:rPr lang="da-DK" sz="1600" kern="1200" dirty="0" err="1"/>
            <a:t>afault</a:t>
          </a:r>
          <a:r>
            <a:rPr lang="da-DK" sz="1600" kern="1200" dirty="0"/>
            <a:t> on the </a:t>
          </a:r>
          <a:r>
            <a:rPr lang="da-DK" sz="1600" kern="1200" dirty="0" err="1"/>
            <a:t>torque</a:t>
          </a:r>
          <a:r>
            <a:rPr lang="da-DK" sz="1600" kern="1200" dirty="0"/>
            <a:t> meter</a:t>
          </a:r>
        </a:p>
      </dsp:txBody>
      <dsp:txXfrm>
        <a:off x="4340110" y="1841173"/>
        <a:ext cx="2312339" cy="1353710"/>
      </dsp:txXfrm>
    </dsp:sp>
    <dsp:sp modelId="{E0E8D7C5-16C2-415B-91EA-0853D4D1399E}">
      <dsp:nvSpPr>
        <dsp:cNvPr id="0" name=""/>
        <dsp:cNvSpPr/>
      </dsp:nvSpPr>
      <dsp:spPr>
        <a:xfrm>
          <a:off x="4785157" y="245210"/>
          <a:ext cx="3179591" cy="21569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B97401-01D4-4188-99B5-552E996BB34E}">
      <dsp:nvSpPr>
        <dsp:cNvPr id="0" name=""/>
        <dsp:cNvSpPr/>
      </dsp:nvSpPr>
      <dsp:spPr>
        <a:xfrm>
          <a:off x="4297994" y="1628"/>
          <a:ext cx="2396571" cy="14379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Data </a:t>
          </a:r>
          <a:r>
            <a:rPr lang="da-DK" sz="1600" kern="1200" dirty="0" err="1"/>
            <a:t>quality</a:t>
          </a:r>
          <a:r>
            <a:rPr lang="da-DK" sz="1600" kern="1200" dirty="0"/>
            <a:t> of the data </a:t>
          </a:r>
          <a:r>
            <a:rPr lang="da-DK" sz="1600" kern="1200" dirty="0" err="1"/>
            <a:t>that</a:t>
          </a:r>
          <a:r>
            <a:rPr lang="da-DK" sz="1600" kern="1200" dirty="0"/>
            <a:t> is send home ?</a:t>
          </a:r>
        </a:p>
      </dsp:txBody>
      <dsp:txXfrm>
        <a:off x="4340110" y="43744"/>
        <a:ext cx="2312339" cy="1353710"/>
      </dsp:txXfrm>
    </dsp:sp>
    <dsp:sp modelId="{3DE4E79E-489C-44D1-88AC-BE7205C7BDA5}">
      <dsp:nvSpPr>
        <dsp:cNvPr id="0" name=""/>
        <dsp:cNvSpPr/>
      </dsp:nvSpPr>
      <dsp:spPr>
        <a:xfrm rot="5400000">
          <a:off x="7073882" y="1143924"/>
          <a:ext cx="1789579" cy="21569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15C64C-2918-48C6-AA1A-664EF1844A98}">
      <dsp:nvSpPr>
        <dsp:cNvPr id="0" name=""/>
        <dsp:cNvSpPr/>
      </dsp:nvSpPr>
      <dsp:spPr>
        <a:xfrm>
          <a:off x="7485434" y="1628"/>
          <a:ext cx="2396571" cy="14379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Performance systems </a:t>
          </a:r>
          <a:r>
            <a:rPr lang="da-DK" sz="1600" kern="1200" dirty="0" err="1"/>
            <a:t>are</a:t>
          </a:r>
          <a:r>
            <a:rPr lang="da-DK" sz="1600" kern="1200" dirty="0"/>
            <a:t> </a:t>
          </a:r>
          <a:r>
            <a:rPr lang="da-DK" sz="1600" kern="1200" dirty="0" err="1"/>
            <a:t>they</a:t>
          </a:r>
          <a:r>
            <a:rPr lang="da-DK" sz="1600" kern="1200" dirty="0"/>
            <a:t> </a:t>
          </a:r>
          <a:r>
            <a:rPr lang="da-DK" sz="1600" kern="1200" dirty="0" err="1"/>
            <a:t>effected</a:t>
          </a:r>
          <a:r>
            <a:rPr lang="da-DK" sz="1600" kern="1200" dirty="0"/>
            <a:t> ?</a:t>
          </a:r>
        </a:p>
      </dsp:txBody>
      <dsp:txXfrm>
        <a:off x="7527550" y="43744"/>
        <a:ext cx="2312339" cy="1353710"/>
      </dsp:txXfrm>
    </dsp:sp>
    <dsp:sp modelId="{CE0293D1-23C6-42CF-8736-2168CDE11772}">
      <dsp:nvSpPr>
        <dsp:cNvPr id="0" name=""/>
        <dsp:cNvSpPr/>
      </dsp:nvSpPr>
      <dsp:spPr>
        <a:xfrm rot="5400000">
          <a:off x="7073882" y="2941352"/>
          <a:ext cx="1789579" cy="21569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CECB87-F633-4E06-AF0F-3E0F21685067}">
      <dsp:nvSpPr>
        <dsp:cNvPr id="0" name=""/>
        <dsp:cNvSpPr/>
      </dsp:nvSpPr>
      <dsp:spPr>
        <a:xfrm>
          <a:off x="7485434" y="1799057"/>
          <a:ext cx="2396571" cy="14379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KPI Values for the </a:t>
          </a:r>
          <a:r>
            <a:rPr lang="da-DK" sz="1600" kern="1200" dirty="0" err="1"/>
            <a:t>vessel</a:t>
          </a:r>
          <a:r>
            <a:rPr lang="da-DK" sz="1600" kern="1200" dirty="0"/>
            <a:t> ? </a:t>
          </a:r>
        </a:p>
      </dsp:txBody>
      <dsp:txXfrm>
        <a:off x="7527550" y="1841173"/>
        <a:ext cx="2312339" cy="1353710"/>
      </dsp:txXfrm>
    </dsp:sp>
    <dsp:sp modelId="{54B4B52B-8104-4FF6-B2C6-BBA029575565}">
      <dsp:nvSpPr>
        <dsp:cNvPr id="0" name=""/>
        <dsp:cNvSpPr/>
      </dsp:nvSpPr>
      <dsp:spPr>
        <a:xfrm>
          <a:off x="7485434" y="3596485"/>
          <a:ext cx="2396571" cy="143794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 err="1"/>
            <a:t>Evaluating</a:t>
          </a:r>
          <a:r>
            <a:rPr lang="da-DK" sz="1600" kern="1200" dirty="0"/>
            <a:t> performance with </a:t>
          </a:r>
          <a:r>
            <a:rPr lang="da-DK" sz="1600" kern="1200" dirty="0" err="1"/>
            <a:t>sister</a:t>
          </a:r>
          <a:r>
            <a:rPr lang="da-DK" sz="1600" kern="1200" dirty="0"/>
            <a:t> </a:t>
          </a:r>
          <a:r>
            <a:rPr lang="da-DK" sz="1600" kern="1200" dirty="0" err="1"/>
            <a:t>vessels</a:t>
          </a:r>
          <a:r>
            <a:rPr lang="da-DK" sz="1600" kern="1200" dirty="0"/>
            <a:t> ? </a:t>
          </a:r>
        </a:p>
      </dsp:txBody>
      <dsp:txXfrm>
        <a:off x="7527550" y="3638601"/>
        <a:ext cx="2312339" cy="1353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37EBA-9CB8-4C50-8B1C-D9DEA5C9077E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06E08-9C28-4D60-98D5-8875B10BDD0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709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BE50C-EB94-7141-9DE1-2178D4C1A0D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097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06E08-9C28-4D60-98D5-8875B10BDD03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5585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5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002FB-71EB-44EE-B59A-D92DD379C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79C84D1-0FE7-41A2-8577-1032B6546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D1AD76-A203-46A8-A6D8-622813F9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0D6F046-20AD-40B0-B0F0-5B3B6459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C0550A-10E3-4290-AB37-A5CAB9A8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265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489D1-79BD-4FE0-A50C-2A200B53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402CF04-8424-4C17-AD2E-63669957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24B79F-E2C2-40F8-8F6F-007B765E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41AC5B-0DBA-4FC5-8AF9-B94FE904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2E59CA-7250-4E75-ABEE-3CF8EBB9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968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D74DECC-72E8-43C1-BF37-3DFAFD6BF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514F1B0-1954-409A-BDC6-CF500CFE9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116E2E-9A64-4E6F-9A9A-56CF907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31BF90-5282-4EA4-801D-4CB554B9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AB49EDC-2DC9-4361-9E03-AE293299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259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 max two lines</a:t>
            </a:r>
          </a:p>
        </p:txBody>
      </p:sp>
    </p:spTree>
    <p:extLst>
      <p:ext uri="{BB962C8B-B14F-4D97-AF65-F5344CB8AC3E}">
        <p14:creationId xmlns:p14="http://schemas.microsoft.com/office/powerpoint/2010/main" val="136094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96A27FF7-7900-0E4B-A7BD-0C75A50C60E1}"/>
              </a:ext>
            </a:extLst>
          </p:cNvPr>
          <p:cNvSpPr/>
          <p:nvPr userDrawn="1"/>
        </p:nvSpPr>
        <p:spPr>
          <a:xfrm>
            <a:off x="0" y="0"/>
            <a:ext cx="12192000" cy="193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595676-91C4-A94F-BC6F-078C9E742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696454"/>
            <a:ext cx="5935394" cy="156159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buNone/>
              <a:defRPr sz="22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88D80E-8D02-784C-A9E8-C1559CF9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173FB-276C-6448-96C2-0E0C69DE7E9B}" type="datetime4">
              <a:rPr lang="nl-NL" smtClean="0"/>
              <a:t>23 augustus 2023</a:t>
            </a:fld>
            <a:endParaRPr lang="nl-NL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FB068E36-C549-1A45-8E22-8C614447C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4610" y="1599955"/>
            <a:ext cx="5268350" cy="3436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76200" dist="76200" dir="2700000" algn="tl" rotWithShape="0">
              <a:prstClr val="black">
                <a:alpha val="20000"/>
              </a:prstClr>
            </a:outerShdw>
            <a:softEdge rad="0"/>
          </a:effectLst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20FCE8A-EB6D-BB4A-921F-3E8290738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45400"/>
            <a:ext cx="3060000" cy="575678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CD953A37-0D0A-5D45-963E-F77513DAF949}"/>
              </a:ext>
            </a:extLst>
          </p:cNvPr>
          <p:cNvSpPr txBox="1"/>
          <p:nvPr userDrawn="1"/>
        </p:nvSpPr>
        <p:spPr>
          <a:xfrm>
            <a:off x="0" y="6312600"/>
            <a:ext cx="2743200" cy="531460"/>
          </a:xfrm>
          <a:prstGeom prst="rect">
            <a:avLst/>
          </a:prstGeom>
          <a:solidFill>
            <a:schemeClr val="accent3"/>
          </a:solidFill>
        </p:spPr>
        <p:txBody>
          <a:bodyPr wrap="square" lIns="864000" tIns="72000" rIns="0" bIns="18000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kern="1200" cap="all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SKILLSEA.EU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1B306C2-EEEE-E346-B680-DB28164176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92587" y="1406769"/>
            <a:ext cx="4473987" cy="6858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42142C7B-9A0C-2444-AFAD-D6D68AD85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326" y="2144573"/>
            <a:ext cx="7471611" cy="907153"/>
          </a:xfr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wrap="square" lIns="864000" tIns="72000" rIns="180000" bIns="72000" anchor="ctr" anchorCtr="0">
            <a:spAutoFit/>
          </a:bodyPr>
          <a:lstStyle/>
          <a:p>
            <a:r>
              <a:rPr lang="da-DK" sz="4000">
                <a:ln>
                  <a:noFill/>
                </a:ln>
                <a:solidFill>
                  <a:schemeClr val="bg1"/>
                </a:solidFill>
              </a:rPr>
              <a:t>Klik for at redigere titeltypografien i masteren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084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38A42-79D8-48D3-917E-65EC3FC1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FFCAAB-3759-42FE-AF1E-B9C8ECBEA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8BFF3E-A18A-4035-921A-19FB75A9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339F09-8952-48EE-8BCE-DD76DDB0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EE1A314-6DCB-419B-96EA-9CE16451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227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22956-E169-4193-A80F-73326E4A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75078C6-5680-4011-8539-6D5BFDBA3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87EDAA-F888-44E3-BA47-4367FCA5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839652-027F-4437-B583-3760E72D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C8A633-8974-4D88-8A6E-B5F2138E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510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CA719-94F3-4485-BFAA-E9778342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15137F-D4F3-411A-9D20-3A76FF348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91F110-4350-4DD8-9F3F-3021105B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7A93E7-3BC6-4D78-8A8D-4DAD2851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36D94EB-E1AF-4DD5-848E-3486E11D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1D17DB-C710-4048-8931-F2F542F9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314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A3783-D2F1-477A-9686-CDB30911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2B9283-E610-4901-B6CB-15248FEE6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32DEB8-2E7B-4EB0-8398-340FD6F4C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8EA7995-F30C-43A3-9CB6-E55407934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D40D062-376B-40BF-8DA6-25F6D4A1B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63A4EC1-C687-42D9-B7C9-07E8053C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9EDB63D-BF30-443C-A721-460B6058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631ECD1-39B4-49D8-8F50-2E8E4F8D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140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E3277-9660-4BDE-BC1B-CA68D64A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119EAA0-015C-44CF-89C6-6FE08840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7D5A9AD-AA8B-4136-A854-287A4878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EB1664B-7EDC-4A69-B6A3-3A4D9556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80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B5ACACE-F4AC-4E89-8C51-1D998902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ED054BF-ADA1-49E0-BDD7-480AE290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5101B04-A6A8-4A0F-9730-A91F0658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61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837FE-C652-4CE0-A68B-CEE6C715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015036-66E1-4775-9D82-C9B5C7CC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37FEF48-58DC-40C6-9424-FA45FEBCC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E15691E-9C2B-437F-A40C-608C0E19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17FA786-6DDB-4ECE-A83B-9E1A2AF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F6DC930-A266-4169-9549-64995C1E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4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80EF8-BAAB-4DEF-B4A1-2A04B258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53D6604-4BFE-4B57-815B-0EF5BF648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B7DFCC9-A172-4331-B36F-C2DFD9317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330CAB5-EA29-461E-A036-5322D6E5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7860678-DFDA-41BF-BE49-403B6186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9F130A3-4368-4432-A007-4B6EF2A4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202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C3AFFEF-B12B-460D-8992-50D7E587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3B94DB-2EC0-493C-B9D7-C84C690D8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B7A42B-471E-4A8B-961C-0B73E271A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8A150-910E-4002-A9BD-CD47B737E8B1}" type="datetimeFigureOut">
              <a:rPr lang="da-DK" smtClean="0"/>
              <a:t>23-08-2023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AFDF86-BE89-46B5-BD9C-AFD07823D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6851AD-DDF1-469A-A246-4C6D73C94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591C-EF76-4AC8-9D7E-0E8024C51EB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52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tflare.com/track.asp?q=starlinkAll#TOP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ritimedanmark.dk/?Id=47706" TargetMode="Externa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2939CC56-3A62-4EB2-BF69-EC3868A6D4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585" r="19585"/>
          <a:stretch>
            <a:fillRect/>
          </a:stretch>
        </p:blipFill>
        <p:spPr>
          <a:xfrm>
            <a:off x="2958296" y="1466138"/>
            <a:ext cx="9233704" cy="6022223"/>
          </a:xfrm>
          <a:prstGeom prst="rect">
            <a:avLst/>
          </a:prstGeom>
        </p:spPr>
      </p:pic>
      <p:sp>
        <p:nvSpPr>
          <p:cNvPr id="13" name="Ondertitel 12">
            <a:extLst>
              <a:ext uri="{FF2B5EF4-FFF2-40B4-BE49-F238E27FC236}">
                <a16:creationId xmlns:a16="http://schemas.microsoft.com/office/drawing/2014/main" id="{ED781842-F578-7748-9E77-5F304ED90A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8F7217-8569-084B-96F6-50EBDB09E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37" y="1354857"/>
            <a:ext cx="7471611" cy="699404"/>
          </a:xfr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wrap="square" lIns="864000" tIns="72000" rIns="180000" bIns="72000" anchor="ctr" anchorCtr="0">
            <a:spAutoFit/>
          </a:bodyPr>
          <a:lstStyle/>
          <a:p>
            <a:r>
              <a:rPr lang="nl-NL" sz="4000" dirty="0">
                <a:ln>
                  <a:noFill/>
                </a:ln>
                <a:solidFill>
                  <a:schemeClr val="bg1"/>
                </a:solidFill>
              </a:rPr>
              <a:t>Sensor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066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1472D201-EC07-45DB-9EDC-341C48C37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2" b="2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2032A3-06F9-4DEB-ACA6-DEDAE67E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332510"/>
            <a:ext cx="6013546" cy="1514764"/>
          </a:xfrm>
        </p:spPr>
        <p:txBody>
          <a:bodyPr>
            <a:normAutofit/>
          </a:bodyPr>
          <a:lstStyle/>
          <a:p>
            <a:r>
              <a:rPr lang="da-DK" dirty="0"/>
              <a:t>Data from Ship to </a:t>
            </a:r>
            <a:r>
              <a:rPr lang="da-DK" dirty="0" err="1"/>
              <a:t>Shore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3D46CD-A1E6-4725-9775-ED2EC0DD4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727201"/>
            <a:ext cx="5617328" cy="5560290"/>
          </a:xfrm>
        </p:spPr>
        <p:txBody>
          <a:bodyPr anchor="t">
            <a:noAutofit/>
          </a:bodyPr>
          <a:lstStyle/>
          <a:p>
            <a:r>
              <a:rPr lang="da-DK" sz="3200" dirty="0"/>
              <a:t>Connectivity</a:t>
            </a:r>
          </a:p>
          <a:p>
            <a:pPr marL="0" indent="0">
              <a:buNone/>
            </a:pPr>
            <a:endParaRPr lang="da-DK" sz="1200" dirty="0"/>
          </a:p>
          <a:p>
            <a:r>
              <a:rPr lang="da-DK" sz="3200" dirty="0" err="1"/>
              <a:t>Bandwith</a:t>
            </a:r>
            <a:r>
              <a:rPr lang="da-DK" sz="3200" dirty="0"/>
              <a:t> is </a:t>
            </a:r>
            <a:r>
              <a:rPr lang="da-DK" sz="3200" dirty="0" err="1"/>
              <a:t>limited</a:t>
            </a:r>
            <a:endParaRPr lang="da-DK" sz="3200" dirty="0"/>
          </a:p>
          <a:p>
            <a:r>
              <a:rPr lang="da-DK" sz="3200" dirty="0" err="1"/>
              <a:t>Satelite</a:t>
            </a:r>
            <a:endParaRPr lang="da-DK" sz="3200" dirty="0"/>
          </a:p>
          <a:p>
            <a:r>
              <a:rPr lang="da-DK" sz="3200" dirty="0"/>
              <a:t>3/4/5G</a:t>
            </a:r>
          </a:p>
          <a:p>
            <a:r>
              <a:rPr lang="da-DK" sz="3200" dirty="0" err="1"/>
              <a:t>Starlink</a:t>
            </a:r>
            <a:r>
              <a:rPr lang="da-DK" sz="3200" dirty="0"/>
              <a:t> </a:t>
            </a:r>
          </a:p>
          <a:p>
            <a:pPr marL="0" indent="0">
              <a:buNone/>
            </a:pPr>
            <a:r>
              <a:rPr lang="da-DK" sz="1200" dirty="0"/>
              <a:t> </a:t>
            </a:r>
            <a:r>
              <a:rPr lang="da-DK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http://www.satflare.com/track.asp?q=starlinkAll#TOP</a:t>
            </a:r>
            <a:endParaRPr lang="da-DK" sz="3200" dirty="0"/>
          </a:p>
          <a:p>
            <a:r>
              <a:rPr lang="da-DK" sz="3200" dirty="0" err="1"/>
              <a:t>WiFi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75110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DFDC9-5F9D-4AC8-9623-522A40F3A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</a:rPr>
              <a:t>impact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 of data I</a:t>
            </a:r>
            <a:r>
              <a:rPr lang="da-DK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endParaRPr lang="da-DK" dirty="0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22E3BB66-44E5-4745-B31F-C33C30814E8B}"/>
              </a:ext>
            </a:extLst>
          </p:cNvPr>
          <p:cNvGrpSpPr/>
          <p:nvPr/>
        </p:nvGrpSpPr>
        <p:grpSpPr>
          <a:xfrm>
            <a:off x="515394" y="1703406"/>
            <a:ext cx="6311736" cy="1175658"/>
            <a:chOff x="1643544" y="1825237"/>
            <a:chExt cx="6311736" cy="1175658"/>
          </a:xfrm>
        </p:grpSpPr>
        <p:sp>
          <p:nvSpPr>
            <p:cNvPr id="5" name="Arrow: Pentagon 10">
              <a:extLst>
                <a:ext uri="{FF2B5EF4-FFF2-40B4-BE49-F238E27FC236}">
                  <a16:creationId xmlns:a16="http://schemas.microsoft.com/office/drawing/2014/main" id="{9C10A6EE-216C-49FC-A85F-353C3B3D4B1E}"/>
                </a:ext>
              </a:extLst>
            </p:cNvPr>
            <p:cNvSpPr/>
            <p:nvPr/>
          </p:nvSpPr>
          <p:spPr>
            <a:xfrm>
              <a:off x="1643544" y="1825238"/>
              <a:ext cx="2012868" cy="1175657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2000" dirty="0"/>
                <a:t>Decision</a:t>
              </a:r>
            </a:p>
            <a:p>
              <a:pPr algn="ctr"/>
              <a:r>
                <a:rPr lang="da-DK" sz="2000" dirty="0"/>
                <a:t>support</a:t>
              </a:r>
            </a:p>
          </p:txBody>
        </p:sp>
        <p:sp>
          <p:nvSpPr>
            <p:cNvPr id="6" name="Rectangle: Rounded Corners 12">
              <a:extLst>
                <a:ext uri="{FF2B5EF4-FFF2-40B4-BE49-F238E27FC236}">
                  <a16:creationId xmlns:a16="http://schemas.microsoft.com/office/drawing/2014/main" id="{86A06394-A3CC-412F-8DD1-387A53E6039A}"/>
                </a:ext>
              </a:extLst>
            </p:cNvPr>
            <p:cNvSpPr/>
            <p:nvPr/>
          </p:nvSpPr>
          <p:spPr>
            <a:xfrm>
              <a:off x="3828604" y="1825237"/>
              <a:ext cx="4126676" cy="117565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Trim optimization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Speed optimization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Weather routing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Collision avoidance</a:t>
              </a: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F24E6B27-F330-427C-8C62-6A9A3035C178}"/>
              </a:ext>
            </a:extLst>
          </p:cNvPr>
          <p:cNvGrpSpPr/>
          <p:nvPr/>
        </p:nvGrpSpPr>
        <p:grpSpPr>
          <a:xfrm>
            <a:off x="529149" y="3070653"/>
            <a:ext cx="6311736" cy="1175658"/>
            <a:chOff x="1656607" y="1799111"/>
            <a:chExt cx="6311736" cy="1175658"/>
          </a:xfrm>
        </p:grpSpPr>
        <p:sp>
          <p:nvSpPr>
            <p:cNvPr id="8" name="Arrow: Pentagon 15">
              <a:extLst>
                <a:ext uri="{FF2B5EF4-FFF2-40B4-BE49-F238E27FC236}">
                  <a16:creationId xmlns:a16="http://schemas.microsoft.com/office/drawing/2014/main" id="{DF7C6208-1CDB-4A3E-99B9-94EF7D21788C}"/>
                </a:ext>
              </a:extLst>
            </p:cNvPr>
            <p:cNvSpPr/>
            <p:nvPr/>
          </p:nvSpPr>
          <p:spPr>
            <a:xfrm>
              <a:off x="1656607" y="1799112"/>
              <a:ext cx="2012868" cy="1175657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2000" dirty="0" err="1"/>
                <a:t>Condition</a:t>
              </a:r>
              <a:r>
                <a:rPr lang="da-DK" sz="2000" dirty="0"/>
                <a:t> &amp; performance </a:t>
              </a:r>
              <a:r>
                <a:rPr lang="da-DK" sz="2000" dirty="0" err="1"/>
                <a:t>monitoring</a:t>
              </a:r>
              <a:endParaRPr lang="da-DK" sz="2000" dirty="0"/>
            </a:p>
          </p:txBody>
        </p:sp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4C9BEE5E-4C49-4459-B73E-C90CC807C8F0}"/>
                </a:ext>
              </a:extLst>
            </p:cNvPr>
            <p:cNvSpPr/>
            <p:nvPr/>
          </p:nvSpPr>
          <p:spPr>
            <a:xfrm>
              <a:off x="3841667" y="1799111"/>
              <a:ext cx="4126676" cy="117565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Turbo chargers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Propulsion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Hull performance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Etc.</a:t>
              </a:r>
            </a:p>
          </p:txBody>
        </p:sp>
      </p:grpSp>
      <p:grpSp>
        <p:nvGrpSpPr>
          <p:cNvPr id="10" name="Group 17">
            <a:extLst>
              <a:ext uri="{FF2B5EF4-FFF2-40B4-BE49-F238E27FC236}">
                <a16:creationId xmlns:a16="http://schemas.microsoft.com/office/drawing/2014/main" id="{80EE2FEE-005B-4780-8F1A-9B8FEE50EE9E}"/>
              </a:ext>
            </a:extLst>
          </p:cNvPr>
          <p:cNvGrpSpPr/>
          <p:nvPr/>
        </p:nvGrpSpPr>
        <p:grpSpPr>
          <a:xfrm>
            <a:off x="528457" y="4464025"/>
            <a:ext cx="6311736" cy="1175658"/>
            <a:chOff x="1656607" y="1799111"/>
            <a:chExt cx="6311736" cy="1175658"/>
          </a:xfrm>
        </p:grpSpPr>
        <p:sp>
          <p:nvSpPr>
            <p:cNvPr id="11" name="Arrow: Pentagon 18">
              <a:extLst>
                <a:ext uri="{FF2B5EF4-FFF2-40B4-BE49-F238E27FC236}">
                  <a16:creationId xmlns:a16="http://schemas.microsoft.com/office/drawing/2014/main" id="{FC8C4816-68D5-403E-8ED6-2454B1DA1862}"/>
                </a:ext>
              </a:extLst>
            </p:cNvPr>
            <p:cNvSpPr/>
            <p:nvPr/>
          </p:nvSpPr>
          <p:spPr>
            <a:xfrm>
              <a:off x="1656607" y="1799112"/>
              <a:ext cx="2012868" cy="1175657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Automated</a:t>
              </a:r>
            </a:p>
            <a:p>
              <a:pPr algn="ctr"/>
              <a:r>
                <a:rPr lang="en-US" sz="2000" dirty="0"/>
                <a:t>reporting</a:t>
              </a:r>
            </a:p>
          </p:txBody>
        </p:sp>
        <p:sp>
          <p:nvSpPr>
            <p:cNvPr id="12" name="Rectangle: Rounded Corners 19">
              <a:extLst>
                <a:ext uri="{FF2B5EF4-FFF2-40B4-BE49-F238E27FC236}">
                  <a16:creationId xmlns:a16="http://schemas.microsoft.com/office/drawing/2014/main" id="{CB095698-82F5-456A-9B84-55A83A5070EF}"/>
                </a:ext>
              </a:extLst>
            </p:cNvPr>
            <p:cNvSpPr/>
            <p:nvPr/>
          </p:nvSpPr>
          <p:spPr>
            <a:xfrm>
              <a:off x="3841667" y="1799111"/>
              <a:ext cx="4126676" cy="117565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Authorities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Voyage reporting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VTS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CII, EEDI, EEXI</a:t>
              </a:r>
            </a:p>
          </p:txBody>
        </p:sp>
      </p:grpSp>
      <p:sp>
        <p:nvSpPr>
          <p:cNvPr id="13" name="Arrow: Pentagon 10">
            <a:extLst>
              <a:ext uri="{FF2B5EF4-FFF2-40B4-BE49-F238E27FC236}">
                <a16:creationId xmlns:a16="http://schemas.microsoft.com/office/drawing/2014/main" id="{BF3DC32F-FB25-4984-A0DC-6B23A6572099}"/>
              </a:ext>
            </a:extLst>
          </p:cNvPr>
          <p:cNvSpPr/>
          <p:nvPr/>
        </p:nvSpPr>
        <p:spPr>
          <a:xfrm>
            <a:off x="6999322" y="1703406"/>
            <a:ext cx="1339141" cy="1175657"/>
          </a:xfrm>
          <a:prstGeom prst="homePlat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/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0FBC8495-B3CB-4D2D-A191-23C216AA4B06}"/>
              </a:ext>
            </a:extLst>
          </p:cNvPr>
          <p:cNvSpPr/>
          <p:nvPr/>
        </p:nvSpPr>
        <p:spPr>
          <a:xfrm>
            <a:off x="8548260" y="1703406"/>
            <a:ext cx="3022694" cy="117565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Minimize emissions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FO - Savings</a:t>
            </a:r>
          </a:p>
        </p:txBody>
      </p:sp>
      <p:sp>
        <p:nvSpPr>
          <p:cNvPr id="15" name="Arrow: Pentagon 10">
            <a:extLst>
              <a:ext uri="{FF2B5EF4-FFF2-40B4-BE49-F238E27FC236}">
                <a16:creationId xmlns:a16="http://schemas.microsoft.com/office/drawing/2014/main" id="{85EBEE6F-033A-47D6-A608-D346C0EDB1B6}"/>
              </a:ext>
            </a:extLst>
          </p:cNvPr>
          <p:cNvSpPr/>
          <p:nvPr/>
        </p:nvSpPr>
        <p:spPr>
          <a:xfrm>
            <a:off x="6999322" y="3070653"/>
            <a:ext cx="1339141" cy="1175657"/>
          </a:xfrm>
          <a:prstGeom prst="homePlat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/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C68D4D2F-9DDA-4B2E-85DF-C8CE52512F7C}"/>
              </a:ext>
            </a:extLst>
          </p:cNvPr>
          <p:cNvSpPr/>
          <p:nvPr/>
        </p:nvSpPr>
        <p:spPr>
          <a:xfrm>
            <a:off x="8548260" y="3070653"/>
            <a:ext cx="3022694" cy="117565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Minimize breakdowns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Remote diagnostics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Increase service intervals</a:t>
            </a:r>
          </a:p>
        </p:txBody>
      </p:sp>
      <p:sp>
        <p:nvSpPr>
          <p:cNvPr id="17" name="Arrow: Pentagon 10">
            <a:extLst>
              <a:ext uri="{FF2B5EF4-FFF2-40B4-BE49-F238E27FC236}">
                <a16:creationId xmlns:a16="http://schemas.microsoft.com/office/drawing/2014/main" id="{C4F797A7-8DA7-4A17-8F36-1A9C7F9193EA}"/>
              </a:ext>
            </a:extLst>
          </p:cNvPr>
          <p:cNvSpPr/>
          <p:nvPr/>
        </p:nvSpPr>
        <p:spPr>
          <a:xfrm>
            <a:off x="6999322" y="4437900"/>
            <a:ext cx="1339141" cy="1175657"/>
          </a:xfrm>
          <a:prstGeom prst="homePlat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/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D5FA6783-1850-4DA5-9CDB-9682C0331AB2}"/>
              </a:ext>
            </a:extLst>
          </p:cNvPr>
          <p:cNvSpPr/>
          <p:nvPr/>
        </p:nvSpPr>
        <p:spPr>
          <a:xfrm>
            <a:off x="8548260" y="4437900"/>
            <a:ext cx="3022694" cy="117565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Minimize the load on the crew</a:t>
            </a:r>
          </a:p>
        </p:txBody>
      </p:sp>
    </p:spTree>
    <p:extLst>
      <p:ext uri="{BB962C8B-B14F-4D97-AF65-F5344CB8AC3E}">
        <p14:creationId xmlns:p14="http://schemas.microsoft.com/office/powerpoint/2010/main" val="239731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DA956-4605-40FF-BC83-B1A35F0B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</a:rPr>
              <a:t>impact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 of data II:</a:t>
            </a:r>
            <a:endParaRPr lang="da-DK" dirty="0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BC10E601-5D4D-428C-BFF2-FE93E61536C1}"/>
              </a:ext>
            </a:extLst>
          </p:cNvPr>
          <p:cNvGrpSpPr/>
          <p:nvPr/>
        </p:nvGrpSpPr>
        <p:grpSpPr>
          <a:xfrm>
            <a:off x="435858" y="1690688"/>
            <a:ext cx="6311736" cy="1175658"/>
            <a:chOff x="1656607" y="1799111"/>
            <a:chExt cx="6311736" cy="1175658"/>
          </a:xfrm>
        </p:grpSpPr>
        <p:sp>
          <p:nvSpPr>
            <p:cNvPr id="5" name="Arrow: Pentagon 10">
              <a:extLst>
                <a:ext uri="{FF2B5EF4-FFF2-40B4-BE49-F238E27FC236}">
                  <a16:creationId xmlns:a16="http://schemas.microsoft.com/office/drawing/2014/main" id="{2D0C92E0-99C8-4A98-997C-4156F2CCAAD0}"/>
                </a:ext>
              </a:extLst>
            </p:cNvPr>
            <p:cNvSpPr/>
            <p:nvPr/>
          </p:nvSpPr>
          <p:spPr>
            <a:xfrm>
              <a:off x="1656607" y="1799112"/>
              <a:ext cx="2012868" cy="1175657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dirty="0"/>
                <a:t>Analysis</a:t>
              </a:r>
            </a:p>
          </p:txBody>
        </p:sp>
        <p:sp>
          <p:nvSpPr>
            <p:cNvPr id="6" name="Rectangle: Rounded Corners 12">
              <a:extLst>
                <a:ext uri="{FF2B5EF4-FFF2-40B4-BE49-F238E27FC236}">
                  <a16:creationId xmlns:a16="http://schemas.microsoft.com/office/drawing/2014/main" id="{ABB105E9-37CA-4E08-9EDC-7131F1226894}"/>
                </a:ext>
              </a:extLst>
            </p:cNvPr>
            <p:cNvSpPr/>
            <p:nvPr/>
          </p:nvSpPr>
          <p:spPr>
            <a:xfrm>
              <a:off x="3841667" y="1799111"/>
              <a:ext cx="4126676" cy="117565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Hull performance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Route optimization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Performance optimization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Dynamic KPI’s</a:t>
              </a: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F43BFD73-E106-492E-B605-6ECD728830A1}"/>
              </a:ext>
            </a:extLst>
          </p:cNvPr>
          <p:cNvGrpSpPr/>
          <p:nvPr/>
        </p:nvGrpSpPr>
        <p:grpSpPr>
          <a:xfrm>
            <a:off x="436550" y="3084060"/>
            <a:ext cx="6311736" cy="1175658"/>
            <a:chOff x="1656607" y="1799111"/>
            <a:chExt cx="6311736" cy="1175658"/>
          </a:xfrm>
        </p:grpSpPr>
        <p:sp>
          <p:nvSpPr>
            <p:cNvPr id="8" name="Arrow: Pentagon 15">
              <a:extLst>
                <a:ext uri="{FF2B5EF4-FFF2-40B4-BE49-F238E27FC236}">
                  <a16:creationId xmlns:a16="http://schemas.microsoft.com/office/drawing/2014/main" id="{EF0E52B7-1F44-4B42-893B-4F7251625688}"/>
                </a:ext>
              </a:extLst>
            </p:cNvPr>
            <p:cNvSpPr/>
            <p:nvPr/>
          </p:nvSpPr>
          <p:spPr>
            <a:xfrm>
              <a:off x="1656607" y="1799112"/>
              <a:ext cx="2012868" cy="1175657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CA" sz="2000" dirty="0"/>
                <a:t>Awareness</a:t>
              </a:r>
            </a:p>
          </p:txBody>
        </p:sp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D7368A81-DE70-4C23-A44A-1E94C5A8DF25}"/>
                </a:ext>
              </a:extLst>
            </p:cNvPr>
            <p:cNvSpPr/>
            <p:nvPr/>
          </p:nvSpPr>
          <p:spPr>
            <a:xfrm>
              <a:off x="3841667" y="1799111"/>
              <a:ext cx="4126676" cy="117565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Understanding impact and interaction of changing conditions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Comparing of sources validity Spoofing</a:t>
              </a:r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227EE911-53B4-4124-ABEA-D9E12971C7FA}"/>
              </a:ext>
            </a:extLst>
          </p:cNvPr>
          <p:cNvGrpSpPr/>
          <p:nvPr/>
        </p:nvGrpSpPr>
        <p:grpSpPr>
          <a:xfrm>
            <a:off x="435858" y="4477432"/>
            <a:ext cx="6311736" cy="1175658"/>
            <a:chOff x="1656607" y="1799111"/>
            <a:chExt cx="6311736" cy="1175658"/>
          </a:xfrm>
        </p:grpSpPr>
        <p:sp>
          <p:nvSpPr>
            <p:cNvPr id="11" name="Arrow: Pentagon 15">
              <a:extLst>
                <a:ext uri="{FF2B5EF4-FFF2-40B4-BE49-F238E27FC236}">
                  <a16:creationId xmlns:a16="http://schemas.microsoft.com/office/drawing/2014/main" id="{2BB986DB-D088-4247-9788-714697B24320}"/>
                </a:ext>
              </a:extLst>
            </p:cNvPr>
            <p:cNvSpPr/>
            <p:nvPr/>
          </p:nvSpPr>
          <p:spPr>
            <a:xfrm>
              <a:off x="1656607" y="1799112"/>
              <a:ext cx="2012868" cy="1175657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2000" dirty="0"/>
                <a:t>Knowledge </a:t>
              </a:r>
              <a:r>
                <a:rPr lang="en-GB" sz="2000" dirty="0"/>
                <a:t>sharing</a:t>
              </a:r>
            </a:p>
          </p:txBody>
        </p:sp>
        <p:sp>
          <p:nvSpPr>
            <p:cNvPr id="12" name="Rectangle: Rounded Corners 16">
              <a:extLst>
                <a:ext uri="{FF2B5EF4-FFF2-40B4-BE49-F238E27FC236}">
                  <a16:creationId xmlns:a16="http://schemas.microsoft.com/office/drawing/2014/main" id="{822AC8BF-23CF-4010-B4AA-576D9E05DF78}"/>
                </a:ext>
              </a:extLst>
            </p:cNvPr>
            <p:cNvSpPr/>
            <p:nvPr/>
          </p:nvSpPr>
          <p:spPr>
            <a:xfrm>
              <a:off x="3841667" y="1799111"/>
              <a:ext cx="4126676" cy="117565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sz="1600" dirty="0">
                  <a:solidFill>
                    <a:schemeClr val="accent1"/>
                  </a:solidFill>
                </a:rPr>
                <a:t>Comparison between ships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sz="1600" dirty="0">
                  <a:solidFill>
                    <a:schemeClr val="accent1"/>
                  </a:solidFill>
                </a:rPr>
                <a:t>Driving continues improvements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0D0E84-1E4F-4CF8-85F3-6F0796632412}"/>
              </a:ext>
            </a:extLst>
          </p:cNvPr>
          <p:cNvSpPr/>
          <p:nvPr/>
        </p:nvSpPr>
        <p:spPr>
          <a:xfrm>
            <a:off x="8455661" y="1716813"/>
            <a:ext cx="3022694" cy="117565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Minimize emissions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FO Savings</a:t>
            </a: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D699F41B-AE04-4CE3-8973-A920F6076C6F}"/>
              </a:ext>
            </a:extLst>
          </p:cNvPr>
          <p:cNvSpPr/>
          <p:nvPr/>
        </p:nvSpPr>
        <p:spPr>
          <a:xfrm>
            <a:off x="8430662" y="3098348"/>
            <a:ext cx="3022694" cy="117565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Minimize breakdowns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FO Savings</a:t>
            </a:r>
          </a:p>
        </p:txBody>
      </p:sp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64586951-0ADE-459C-B333-993EADEAC0D7}"/>
              </a:ext>
            </a:extLst>
          </p:cNvPr>
          <p:cNvSpPr/>
          <p:nvPr/>
        </p:nvSpPr>
        <p:spPr>
          <a:xfrm>
            <a:off x="8455661" y="4451307"/>
            <a:ext cx="3022694" cy="1175657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FO Savings, for the rest of the fleet </a:t>
            </a:r>
          </a:p>
        </p:txBody>
      </p:sp>
      <p:sp>
        <p:nvSpPr>
          <p:cNvPr id="16" name="Arrow: Pentagon 10">
            <a:extLst>
              <a:ext uri="{FF2B5EF4-FFF2-40B4-BE49-F238E27FC236}">
                <a16:creationId xmlns:a16="http://schemas.microsoft.com/office/drawing/2014/main" id="{484A077A-B9B6-46B2-A864-0778BCA0E172}"/>
              </a:ext>
            </a:extLst>
          </p:cNvPr>
          <p:cNvSpPr/>
          <p:nvPr/>
        </p:nvSpPr>
        <p:spPr>
          <a:xfrm>
            <a:off x="6864092" y="1716813"/>
            <a:ext cx="1474379" cy="1175657"/>
          </a:xfrm>
          <a:prstGeom prst="homePlat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/>
          </a:p>
        </p:txBody>
      </p:sp>
      <p:sp>
        <p:nvSpPr>
          <p:cNvPr id="17" name="Arrow: Pentagon 10">
            <a:extLst>
              <a:ext uri="{FF2B5EF4-FFF2-40B4-BE49-F238E27FC236}">
                <a16:creationId xmlns:a16="http://schemas.microsoft.com/office/drawing/2014/main" id="{783A318F-9BA7-483B-A559-9E673D0B1175}"/>
              </a:ext>
            </a:extLst>
          </p:cNvPr>
          <p:cNvSpPr/>
          <p:nvPr/>
        </p:nvSpPr>
        <p:spPr>
          <a:xfrm>
            <a:off x="6864092" y="3098348"/>
            <a:ext cx="1474379" cy="1175657"/>
          </a:xfrm>
          <a:prstGeom prst="homePlat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/>
          </a:p>
        </p:txBody>
      </p:sp>
      <p:sp>
        <p:nvSpPr>
          <p:cNvPr id="18" name="Arrow: Pentagon 10">
            <a:extLst>
              <a:ext uri="{FF2B5EF4-FFF2-40B4-BE49-F238E27FC236}">
                <a16:creationId xmlns:a16="http://schemas.microsoft.com/office/drawing/2014/main" id="{87AE5292-B407-46AE-847D-E7140919E023}"/>
              </a:ext>
            </a:extLst>
          </p:cNvPr>
          <p:cNvSpPr/>
          <p:nvPr/>
        </p:nvSpPr>
        <p:spPr>
          <a:xfrm>
            <a:off x="6864092" y="4465595"/>
            <a:ext cx="1474379" cy="1175657"/>
          </a:xfrm>
          <a:prstGeom prst="homePlat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606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8A29FFC8-81AE-4BCD-B4A8-27329FD1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443346"/>
            <a:ext cx="5712824" cy="1675196"/>
          </a:xfrm>
        </p:spPr>
        <p:txBody>
          <a:bodyPr>
            <a:normAutofit/>
          </a:bodyPr>
          <a:lstStyle/>
          <a:p>
            <a:r>
              <a:rPr lang="da-DK" dirty="0"/>
              <a:t>Smart Products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AD9997C-E3E0-40B9-8DB8-73828821E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63" y="2402938"/>
            <a:ext cx="4999898" cy="3650200"/>
          </a:xfrm>
        </p:spPr>
        <p:txBody>
          <a:bodyPr anchor="t">
            <a:noAutofit/>
          </a:bodyPr>
          <a:lstStyle/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4000" dirty="0"/>
              <a:t>Ships 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4000" dirty="0"/>
              <a:t>Offices 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4000" dirty="0"/>
              <a:t>Owners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4000" dirty="0"/>
              <a:t>Charterers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4000" dirty="0"/>
              <a:t>Managers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4000" dirty="0"/>
              <a:t>Etc.</a:t>
            </a:r>
            <a:br>
              <a:rPr lang="en-US" sz="4000" b="1" dirty="0"/>
            </a:br>
            <a:endParaRPr lang="da-DK" sz="4000" dirty="0"/>
          </a:p>
        </p:txBody>
      </p:sp>
      <p:sp>
        <p:nvSpPr>
          <p:cNvPr id="26" name="Oval 19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 descr="Billedresultat for geo gearløs">
            <a:extLst>
              <a:ext uri="{FF2B5EF4-FFF2-40B4-BE49-F238E27FC236}">
                <a16:creationId xmlns:a16="http://schemas.microsoft.com/office/drawing/2014/main" id="{CE20B306-FC43-4C92-A2F6-55E25DC76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3" r="-1" b="4438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Billedresultat for data collection">
            <a:extLst>
              <a:ext uri="{FF2B5EF4-FFF2-40B4-BE49-F238E27FC236}">
                <a16:creationId xmlns:a16="http://schemas.microsoft.com/office/drawing/2014/main" id="{C82BB13F-0991-49B1-9D0C-BB6F5D7AC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r="11026" b="2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01403AE-5FFC-44A9-AF07-5E2E7D7D5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23" r="8789" b="2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3696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Et billede, der indeholder vindue, bygning&#10;&#10;Automatisk genereret beskrivelse">
            <a:extLst>
              <a:ext uri="{FF2B5EF4-FFF2-40B4-BE49-F238E27FC236}">
                <a16:creationId xmlns:a16="http://schemas.microsoft.com/office/drawing/2014/main" id="{7F8772C7-7D7A-4231-BA25-466FF6D77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9FD100-D610-445B-926F-BD55C92D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46" y="1768015"/>
            <a:ext cx="3973385" cy="369202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Data Quality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Inaccuracies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Sources of Error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7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vidt puslespil med én rød brik">
            <a:extLst>
              <a:ext uri="{FF2B5EF4-FFF2-40B4-BE49-F238E27FC236}">
                <a16:creationId xmlns:a16="http://schemas.microsoft.com/office/drawing/2014/main" id="{8695FFD3-F56B-4BF9-8881-179B59F37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7" r="2427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7380AA-9A21-437C-B70F-3E002415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85" y="544945"/>
            <a:ext cx="3438144" cy="1052946"/>
          </a:xfrm>
        </p:spPr>
        <p:txBody>
          <a:bodyPr anchor="b">
            <a:normAutofit/>
          </a:bodyPr>
          <a:lstStyle/>
          <a:p>
            <a:r>
              <a:rPr lang="en-US" dirty="0"/>
              <a:t>Data quality</a:t>
            </a:r>
            <a:r>
              <a:rPr lang="da-DK" dirty="0"/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1CDC93-8A9B-420C-9B8B-E33205AB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306829"/>
            <a:ext cx="6768616" cy="4140153"/>
          </a:xfrm>
        </p:spPr>
        <p:txBody>
          <a:bodyPr anchor="t">
            <a:normAutofit/>
          </a:bodyPr>
          <a:lstStyle/>
          <a:p>
            <a:r>
              <a:rPr lang="en-US" sz="4000" dirty="0"/>
              <a:t>Is it crucial? </a:t>
            </a:r>
          </a:p>
          <a:p>
            <a:pPr marL="0" indent="0">
              <a:buNone/>
            </a:pPr>
            <a:endParaRPr lang="en-US" sz="1300" dirty="0"/>
          </a:p>
          <a:p>
            <a:r>
              <a:rPr lang="en-US" sz="4000" dirty="0"/>
              <a:t>Who will use the data?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4000" dirty="0"/>
              <a:t>Correction of errors.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4000" dirty="0"/>
              <a:t>Work Arounds (good/bad).</a:t>
            </a:r>
          </a:p>
          <a:p>
            <a:endParaRPr lang="da-DK" sz="1700" dirty="0"/>
          </a:p>
        </p:txBody>
      </p:sp>
    </p:spTree>
    <p:extLst>
      <p:ext uri="{BB962C8B-B14F-4D97-AF65-F5344CB8AC3E}">
        <p14:creationId xmlns:p14="http://schemas.microsoft.com/office/powerpoint/2010/main" val="145251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4A77E42-43A4-409D-A23C-6163E87CE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590"/>
            <a:ext cx="12192000" cy="770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5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757D495-3E6F-41E5-B0E0-001A3B5AD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1" y="-80426"/>
            <a:ext cx="11570329" cy="689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99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76A7520-4362-4441-A256-975D5B382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r="29850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00019D-4139-4C11-8628-E1C61DB5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711200"/>
            <a:ext cx="3438144" cy="1101336"/>
          </a:xfrm>
        </p:spPr>
        <p:txBody>
          <a:bodyPr anchor="b">
            <a:normAutofit/>
          </a:bodyPr>
          <a:lstStyle/>
          <a:p>
            <a:r>
              <a:rPr lang="en-US" sz="4000" dirty="0"/>
              <a:t>Data processing</a:t>
            </a:r>
            <a:br>
              <a:rPr lang="da-DK" sz="2800" dirty="0"/>
            </a:br>
            <a:endParaRPr lang="da-DK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A60443-9E75-4D12-A1A4-95A13FAE6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da-DK" sz="1700"/>
          </a:p>
          <a:p>
            <a:endParaRPr lang="da-DK" sz="170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61D98B6-2C14-4D67-94F2-DDDB7B7F6E6B}"/>
              </a:ext>
            </a:extLst>
          </p:cNvPr>
          <p:cNvSpPr txBox="1"/>
          <p:nvPr/>
        </p:nvSpPr>
        <p:spPr>
          <a:xfrm>
            <a:off x="371094" y="1397805"/>
            <a:ext cx="7479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The amount of data is critical!  </a:t>
            </a:r>
          </a:p>
          <a:p>
            <a:pPr>
              <a:spcAft>
                <a:spcPts val="600"/>
              </a:spcAft>
            </a:pP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3200" dirty="0"/>
              <a:t>Or is it?</a:t>
            </a:r>
          </a:p>
          <a:p>
            <a:pPr>
              <a:spcAft>
                <a:spcPts val="600"/>
              </a:spcAft>
            </a:pP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3200" b="1" dirty="0"/>
              <a:t>It depends on: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Data quality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Frequency.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Is Realtime data needed?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will you use the data for?  </a:t>
            </a:r>
          </a:p>
          <a:p>
            <a:pPr>
              <a:spcAft>
                <a:spcPts val="600"/>
              </a:spcAft>
            </a:pPr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3200" dirty="0"/>
              <a:t>Is the crew better to collect data manually ?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92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450B-126C-4B00-B8A5-046D296B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98" y="0"/>
            <a:ext cx="6308436" cy="973718"/>
          </a:xfrm>
        </p:spPr>
        <p:txBody>
          <a:bodyPr anchor="b">
            <a:noAutofit/>
          </a:bodyPr>
          <a:lstStyle/>
          <a:p>
            <a:r>
              <a:rPr lang="en-US" dirty="0"/>
              <a:t>Use of the processed data </a:t>
            </a:r>
          </a:p>
        </p:txBody>
      </p:sp>
      <p:pic>
        <p:nvPicPr>
          <p:cNvPr id="5" name="Billede 4" descr="Et billede, der indeholder tekst, ur, måler&#10;&#10;Automatisk genereret beskrivelse">
            <a:extLst>
              <a:ext uri="{FF2B5EF4-FFF2-40B4-BE49-F238E27FC236}">
                <a16:creationId xmlns:a16="http://schemas.microsoft.com/office/drawing/2014/main" id="{4D28ADC1-326F-402F-B047-501404DF7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r="1762"/>
          <a:stretch/>
        </p:blipFill>
        <p:spPr>
          <a:xfrm>
            <a:off x="5639460" y="966506"/>
            <a:ext cx="6626430" cy="6537725"/>
          </a:xfrm>
          <a:prstGeom prst="rect">
            <a:avLst/>
          </a:prstGeom>
        </p:spPr>
      </p:pic>
      <p:sp>
        <p:nvSpPr>
          <p:cNvPr id="24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18FBCD-3201-4FF3-A633-F3484B320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" y="1241389"/>
            <a:ext cx="12191999" cy="6535629"/>
          </a:xfrm>
        </p:spPr>
        <p:txBody>
          <a:bodyPr>
            <a:noAutofit/>
          </a:bodyPr>
          <a:lstStyle/>
          <a:p>
            <a:r>
              <a:rPr lang="en-US" sz="3200" dirty="0"/>
              <a:t>It is important that data is sorted due to the sheer amount of data </a:t>
            </a:r>
          </a:p>
          <a:p>
            <a:r>
              <a:rPr lang="en-US" sz="3200" dirty="0"/>
              <a:t>You will need good data, not peeks and down’s</a:t>
            </a:r>
            <a:endParaRPr lang="en-US" sz="1200" dirty="0"/>
          </a:p>
          <a:p>
            <a:r>
              <a:rPr lang="en-US" sz="3200" dirty="0"/>
              <a:t>Will data be valid and true, when sailing in bad weather? </a:t>
            </a:r>
          </a:p>
          <a:p>
            <a:r>
              <a:rPr lang="en-US" sz="3200" dirty="0"/>
              <a:t>What will we use the collected data for? </a:t>
            </a:r>
          </a:p>
          <a:p>
            <a:pPr lvl="1"/>
            <a:r>
              <a:rPr lang="en-US" sz="3200" dirty="0"/>
              <a:t>Performance </a:t>
            </a:r>
          </a:p>
          <a:p>
            <a:pPr lvl="1"/>
            <a:r>
              <a:rPr lang="en-US" sz="3200" dirty="0"/>
              <a:t>ML or AI ?</a:t>
            </a:r>
          </a:p>
          <a:p>
            <a:pPr lvl="1"/>
            <a:r>
              <a:rPr lang="en-US" sz="3200" dirty="0"/>
              <a:t>ICS Systems</a:t>
            </a:r>
          </a:p>
          <a:p>
            <a:pPr lvl="1"/>
            <a:r>
              <a:rPr lang="en-US" sz="3200" dirty="0"/>
              <a:t>AIS</a:t>
            </a:r>
          </a:p>
          <a:p>
            <a:pPr lvl="1"/>
            <a:r>
              <a:rPr lang="en-US" sz="3200" dirty="0"/>
              <a:t>Whether data? </a:t>
            </a:r>
          </a:p>
          <a:p>
            <a:pPr lvl="1"/>
            <a:r>
              <a:rPr lang="en-US" sz="3200" dirty="0"/>
              <a:t>Fuel figures</a:t>
            </a:r>
          </a:p>
          <a:p>
            <a:pPr lvl="1"/>
            <a:r>
              <a:rPr lang="en-US" sz="3200" dirty="0"/>
              <a:t>Automated Reporting to authorities?</a:t>
            </a:r>
          </a:p>
        </p:txBody>
      </p:sp>
    </p:spTree>
    <p:extLst>
      <p:ext uri="{BB962C8B-B14F-4D97-AF65-F5344CB8AC3E}">
        <p14:creationId xmlns:p14="http://schemas.microsoft.com/office/powerpoint/2010/main" val="169264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38E973-2752-4469-AF3D-3CA45EAC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 dirty="0"/>
              <a:t>This Lecture</a:t>
            </a: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8" name="Pladsholder til indhold 2">
            <a:extLst>
              <a:ext uri="{FF2B5EF4-FFF2-40B4-BE49-F238E27FC236}">
                <a16:creationId xmlns:a16="http://schemas.microsoft.com/office/drawing/2014/main" id="{3F3AB9DC-80B5-4328-85EF-D06D35EF0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072071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32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11B48-0168-4D8E-A3E4-EFAEB7FC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Inaccuracies</a:t>
            </a:r>
            <a:r>
              <a:rPr lang="da-DK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&amp; </a:t>
            </a:r>
            <a:r>
              <a:rPr lang="da-DK" sz="4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Sources</a:t>
            </a:r>
            <a:r>
              <a:rPr lang="da-DK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</a:t>
            </a:r>
            <a:r>
              <a:rPr lang="da-DK" sz="4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Error</a:t>
            </a:r>
            <a:endParaRPr lang="da-DK" dirty="0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336DC283-D9B2-4CD0-BE3F-73896B6A21A9}"/>
              </a:ext>
            </a:extLst>
          </p:cNvPr>
          <p:cNvGrpSpPr/>
          <p:nvPr/>
        </p:nvGrpSpPr>
        <p:grpSpPr>
          <a:xfrm>
            <a:off x="358775" y="1690688"/>
            <a:ext cx="6106678" cy="1966028"/>
            <a:chOff x="1656607" y="1785184"/>
            <a:chExt cx="6106678" cy="1414512"/>
          </a:xfrm>
        </p:grpSpPr>
        <p:sp>
          <p:nvSpPr>
            <p:cNvPr id="6" name="Arrow: Pentagon 10">
              <a:extLst>
                <a:ext uri="{FF2B5EF4-FFF2-40B4-BE49-F238E27FC236}">
                  <a16:creationId xmlns:a16="http://schemas.microsoft.com/office/drawing/2014/main" id="{3985F111-5958-43C3-9AFB-8BE8B7B54FFC}"/>
                </a:ext>
              </a:extLst>
            </p:cNvPr>
            <p:cNvSpPr/>
            <p:nvPr/>
          </p:nvSpPr>
          <p:spPr>
            <a:xfrm>
              <a:off x="1656607" y="1799112"/>
              <a:ext cx="2012868" cy="1175657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2000" dirty="0"/>
                <a:t>The old </a:t>
              </a:r>
              <a:r>
                <a:rPr lang="da-DK" sz="2000" dirty="0" err="1"/>
                <a:t>way</a:t>
              </a:r>
              <a:endParaRPr lang="da-DK" sz="2000" dirty="0"/>
            </a:p>
          </p:txBody>
        </p:sp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id="{25EB484E-9643-493C-B221-8E723BCC1CE2}"/>
                </a:ext>
              </a:extLst>
            </p:cNvPr>
            <p:cNvSpPr/>
            <p:nvPr/>
          </p:nvSpPr>
          <p:spPr>
            <a:xfrm>
              <a:off x="3237468" y="1785184"/>
              <a:ext cx="4525817" cy="1414512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accent1"/>
                  </a:solidFill>
                </a:rPr>
                <a:t>Noon reports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/>
                  </a:solidFill>
                </a:rPr>
                <a:t>High workload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/>
                  </a:solidFill>
                </a:rPr>
                <a:t>Human factor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BF3A078D-D0B9-4FA7-AEA9-A7E96F75B712}"/>
              </a:ext>
            </a:extLst>
          </p:cNvPr>
          <p:cNvGrpSpPr/>
          <p:nvPr/>
        </p:nvGrpSpPr>
        <p:grpSpPr>
          <a:xfrm>
            <a:off x="359467" y="3879274"/>
            <a:ext cx="7173591" cy="1881447"/>
            <a:chOff x="1656607" y="1613858"/>
            <a:chExt cx="7173591" cy="1360911"/>
          </a:xfrm>
        </p:grpSpPr>
        <p:sp>
          <p:nvSpPr>
            <p:cNvPr id="9" name="Arrow: Pentagon 15">
              <a:extLst>
                <a:ext uri="{FF2B5EF4-FFF2-40B4-BE49-F238E27FC236}">
                  <a16:creationId xmlns:a16="http://schemas.microsoft.com/office/drawing/2014/main" id="{2CCC4FAF-D3E1-4198-A0FC-3DF592C2B4AF}"/>
                </a:ext>
              </a:extLst>
            </p:cNvPr>
            <p:cNvSpPr/>
            <p:nvPr/>
          </p:nvSpPr>
          <p:spPr>
            <a:xfrm>
              <a:off x="1656607" y="1799112"/>
              <a:ext cx="2012868" cy="1175657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2000" dirty="0"/>
                <a:t>New </a:t>
              </a:r>
              <a:r>
                <a:rPr lang="da-DK" sz="2000" dirty="0" err="1"/>
                <a:t>way</a:t>
              </a:r>
              <a:endParaRPr lang="da-DK" sz="2000" dirty="0"/>
            </a:p>
          </p:txBody>
        </p:sp>
        <p:sp>
          <p:nvSpPr>
            <p:cNvPr id="10" name="Rectangle: Rounded Corners 16">
              <a:extLst>
                <a:ext uri="{FF2B5EF4-FFF2-40B4-BE49-F238E27FC236}">
                  <a16:creationId xmlns:a16="http://schemas.microsoft.com/office/drawing/2014/main" id="{91C199F9-19B4-4075-BE9C-C65B3D88CCB8}"/>
                </a:ext>
              </a:extLst>
            </p:cNvPr>
            <p:cNvSpPr/>
            <p:nvPr/>
          </p:nvSpPr>
          <p:spPr>
            <a:xfrm>
              <a:off x="3236776" y="1613858"/>
              <a:ext cx="5593422" cy="136091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accent1"/>
                  </a:solidFill>
                </a:rPr>
                <a:t>Auto logging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/>
                  </a:solidFill>
                </a:rPr>
                <a:t>High frequent sampling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/>
                  </a:solidFill>
                </a:rPr>
                <a:t>Low workload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accent1"/>
                  </a:solidFill>
                </a:rPr>
                <a:t>Automated sanity check</a:t>
              </a:r>
            </a:p>
          </p:txBody>
        </p:sp>
      </p:grpSp>
      <p:pic>
        <p:nvPicPr>
          <p:cNvPr id="11" name="Billede 10">
            <a:extLst>
              <a:ext uri="{FF2B5EF4-FFF2-40B4-BE49-F238E27FC236}">
                <a16:creationId xmlns:a16="http://schemas.microsoft.com/office/drawing/2014/main" id="{44869618-9C3C-4751-8E15-A0C81324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058" y="1439890"/>
            <a:ext cx="3368904" cy="251372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CD8BC79-F3C3-4617-A78D-6FBF5D55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42" y="4068344"/>
            <a:ext cx="3555736" cy="24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0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5F24AB7-44E6-4C5D-AF33-9A40366EE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75" y="643466"/>
            <a:ext cx="794084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8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9EC9453-79C6-465A-A94D-61B54350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29388B-982B-438C-8C00-F4C978793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26" y="8546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How do we deal with faults in the data received?  </a:t>
            </a:r>
          </a:p>
          <a:p>
            <a:pPr marL="0" indent="0">
              <a:buNone/>
            </a:pPr>
            <a:endParaRPr lang="da-DK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Flow-meter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FFFF"/>
                </a:solidFill>
              </a:rPr>
              <a:t>Torque meter </a:t>
            </a:r>
          </a:p>
        </p:txBody>
      </p:sp>
    </p:spTree>
    <p:extLst>
      <p:ext uri="{BB962C8B-B14F-4D97-AF65-F5344CB8AC3E}">
        <p14:creationId xmlns:p14="http://schemas.microsoft.com/office/powerpoint/2010/main" val="1753978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B59F71F-CFD3-4C50-8875-160D09F54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 r="-3" b="6396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9F8E68-D8D8-4D97-8AB7-6A4B44F94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1681018"/>
            <a:ext cx="7093527" cy="5008254"/>
          </a:xfrm>
        </p:spPr>
        <p:txBody>
          <a:bodyPr>
            <a:noAutofit/>
          </a:bodyPr>
          <a:lstStyle/>
          <a:p>
            <a:r>
              <a:rPr lang="en-US" sz="3200" dirty="0"/>
              <a:t>Try to consider the following: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Which other systems onboard will use a specific signal/Data point?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How does each system use the data received ?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/>
              <a:t>Are there a build in sanity check of the data received or will the system use the raw data ?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6667D4-2E2C-432E-A813-4F43B8AB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28" y="73891"/>
            <a:ext cx="8662971" cy="895927"/>
          </a:xfrm>
        </p:spPr>
        <p:txBody>
          <a:bodyPr>
            <a:noAutofit/>
          </a:bodyPr>
          <a:lstStyle/>
          <a:p>
            <a:r>
              <a:rPr lang="en-US" dirty="0"/>
              <a:t>1 fault might start a chain reaction</a:t>
            </a:r>
          </a:p>
        </p:txBody>
      </p:sp>
    </p:spTree>
    <p:extLst>
      <p:ext uri="{BB962C8B-B14F-4D97-AF65-F5344CB8AC3E}">
        <p14:creationId xmlns:p14="http://schemas.microsoft.com/office/powerpoint/2010/main" val="3786869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2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E7C3558-6EB2-4128-ABE2-72138DA4652B}"/>
              </a:ext>
            </a:extLst>
          </p:cNvPr>
          <p:cNvSpPr txBox="1"/>
          <p:nvPr/>
        </p:nvSpPr>
        <p:spPr>
          <a:xfrm>
            <a:off x="1670670" y="475656"/>
            <a:ext cx="768597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dirty="0" err="1"/>
              <a:t>Failiure</a:t>
            </a:r>
            <a:r>
              <a:rPr lang="da-DK" sz="4400" dirty="0"/>
              <a:t> on the </a:t>
            </a:r>
            <a:r>
              <a:rPr lang="da-DK" sz="4400" dirty="0" err="1"/>
              <a:t>Torque</a:t>
            </a:r>
            <a:r>
              <a:rPr lang="da-DK" sz="4400" dirty="0"/>
              <a:t>-meter</a:t>
            </a:r>
          </a:p>
          <a:p>
            <a:pPr>
              <a:spcAft>
                <a:spcPts val="600"/>
              </a:spcAft>
            </a:pPr>
            <a:endParaRPr lang="da-DK" sz="2800" dirty="0"/>
          </a:p>
          <a:p>
            <a:pPr>
              <a:spcAft>
                <a:spcPts val="600"/>
              </a:spcAft>
            </a:pPr>
            <a:endParaRPr lang="da-DK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265335-8EFC-4E44-951F-74B48C612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817021"/>
              </p:ext>
            </p:extLst>
          </p:nvPr>
        </p:nvGraphicFramePr>
        <p:xfrm>
          <a:off x="554183" y="1346287"/>
          <a:ext cx="10992560" cy="503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6524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5211F2-86AA-40C7-890A-A5060992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20073"/>
            <a:ext cx="6917298" cy="1050359"/>
          </a:xfrm>
        </p:spPr>
        <p:txBody>
          <a:bodyPr>
            <a:noAutofit/>
          </a:bodyPr>
          <a:lstStyle/>
          <a:p>
            <a:r>
              <a:rPr lang="da-DK" dirty="0"/>
              <a:t>Action and ”</a:t>
            </a:r>
            <a:r>
              <a:rPr lang="da-DK" dirty="0" err="1"/>
              <a:t>Get</a:t>
            </a:r>
            <a:r>
              <a:rPr lang="da-DK" dirty="0"/>
              <a:t> out of </a:t>
            </a:r>
            <a:r>
              <a:rPr lang="da-DK" dirty="0" err="1"/>
              <a:t>Jail</a:t>
            </a:r>
            <a:r>
              <a:rPr lang="da-DK" dirty="0"/>
              <a:t>” </a:t>
            </a:r>
          </a:p>
        </p:txBody>
      </p:sp>
      <p:sp>
        <p:nvSpPr>
          <p:cNvPr id="16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FE3BDF-9581-4C10-B8D3-E4EA6E65F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960581"/>
            <a:ext cx="6917298" cy="6225309"/>
          </a:xfrm>
        </p:spPr>
        <p:txBody>
          <a:bodyPr>
            <a:noAutofit/>
          </a:bodyPr>
          <a:lstStyle/>
          <a:p>
            <a:r>
              <a:rPr lang="en-US" dirty="0"/>
              <a:t>Be aware of the condition of all your sensors as well as the quality of data they collect. </a:t>
            </a:r>
            <a:endParaRPr lang="en-US" sz="800" dirty="0"/>
          </a:p>
          <a:p>
            <a:r>
              <a:rPr lang="en-US" dirty="0"/>
              <a:t>Deck, Engine and Bridge! </a:t>
            </a:r>
            <a:endParaRPr lang="en-US" sz="800" dirty="0"/>
          </a:p>
          <a:p>
            <a:r>
              <a:rPr lang="en-US" dirty="0"/>
              <a:t>What have changed since the sensor</a:t>
            </a:r>
          </a:p>
          <a:p>
            <a:pPr marL="0" indent="0">
              <a:buNone/>
            </a:pPr>
            <a:r>
              <a:rPr lang="en-US" dirty="0"/>
              <a:t> worked properly?</a:t>
            </a:r>
          </a:p>
          <a:p>
            <a:pPr lvl="1"/>
            <a:r>
              <a:rPr lang="en-US" sz="2800" dirty="0"/>
              <a:t>Service </a:t>
            </a:r>
            <a:r>
              <a:rPr lang="en-US" sz="2800" dirty="0" err="1"/>
              <a:t>technichans</a:t>
            </a:r>
            <a:r>
              <a:rPr lang="en-US" sz="2800" dirty="0"/>
              <a:t>? </a:t>
            </a:r>
          </a:p>
          <a:p>
            <a:pPr lvl="1"/>
            <a:r>
              <a:rPr lang="en-US" sz="2800" dirty="0" err="1"/>
              <a:t>Callibrations</a:t>
            </a:r>
            <a:r>
              <a:rPr lang="en-US" sz="2800" dirty="0"/>
              <a:t> ? </a:t>
            </a:r>
          </a:p>
          <a:p>
            <a:pPr lvl="1"/>
            <a:r>
              <a:rPr lang="en-US" sz="2800" dirty="0"/>
              <a:t>Other faults </a:t>
            </a:r>
          </a:p>
          <a:p>
            <a:r>
              <a:rPr lang="en-US" dirty="0"/>
              <a:t>If your sensors are failing, then what ? </a:t>
            </a:r>
          </a:p>
          <a:p>
            <a:r>
              <a:rPr lang="en-US" dirty="0"/>
              <a:t>How will faulty data effect your vessels performance and KPI ?</a:t>
            </a:r>
          </a:p>
          <a:p>
            <a:r>
              <a:rPr lang="en-US" dirty="0"/>
              <a:t>Who is responsible ?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71958A0-7127-408F-85D1-3858623838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8"/>
          <a:stretch/>
        </p:blipFill>
        <p:spPr>
          <a:xfrm>
            <a:off x="5911272" y="960581"/>
            <a:ext cx="613294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9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21DC1-8231-41E9-8214-EB9A3AD8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top of the sensor data Collection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911DB-8ED3-4FD0-9030-01FCA42D2DC3}"/>
              </a:ext>
            </a:extLst>
          </p:cNvPr>
          <p:cNvSpPr txBox="1"/>
          <p:nvPr/>
        </p:nvSpPr>
        <p:spPr>
          <a:xfrm>
            <a:off x="932872" y="1551709"/>
            <a:ext cx="5720243" cy="5458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Machine Learning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Breakdown of data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Fouling analyses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Route optimization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Trim advice onboard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Speed advice based on weather forecasts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and depth under keel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Propulsion optimization with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Q-</a:t>
            </a:r>
            <a:r>
              <a:rPr lang="en-US" sz="2000" b="1" dirty="0" err="1"/>
              <a:t>Tagg</a:t>
            </a:r>
            <a:endParaRPr lang="en-US" sz="20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Frugal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Lean Marine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Installation of Flowmeters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Installation of Torque meters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Visualization for the crew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2" descr="Billedresultat for data collection">
            <a:extLst>
              <a:ext uri="{FF2B5EF4-FFF2-40B4-BE49-F238E27FC236}">
                <a16:creationId xmlns:a16="http://schemas.microsoft.com/office/drawing/2014/main" id="{84662E36-4BFF-4E4F-B0F3-89AD24B67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r="14961" b="1"/>
          <a:stretch/>
        </p:blipFill>
        <p:spPr bwMode="auto">
          <a:xfrm>
            <a:off x="8929396" y="3717415"/>
            <a:ext cx="3262604" cy="3140585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illede 6">
            <a:extLst>
              <a:ext uri="{FF2B5EF4-FFF2-40B4-BE49-F238E27FC236}">
                <a16:creationId xmlns:a16="http://schemas.microsoft.com/office/drawing/2014/main" id="{E9E7C5D7-236F-4A3F-9DA7-9656DEFD99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08" r="9073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6803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F3AE4-C572-4660-940A-D7711DF8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18" y="125506"/>
            <a:ext cx="4352365" cy="1325563"/>
          </a:xfrm>
        </p:spPr>
        <p:txBody>
          <a:bodyPr/>
          <a:lstStyle/>
          <a:p>
            <a:r>
              <a:rPr lang="da-DK" dirty="0"/>
              <a:t>MARPOL </a:t>
            </a:r>
            <a:r>
              <a:rPr lang="da-DK" dirty="0" err="1"/>
              <a:t>Annex</a:t>
            </a:r>
            <a:r>
              <a:rPr lang="da-DK" dirty="0"/>
              <a:t> VI</a:t>
            </a:r>
            <a:br>
              <a:rPr lang="da-DK" dirty="0"/>
            </a:br>
            <a:r>
              <a:rPr lang="da-DK" dirty="0"/>
              <a:t>Data </a:t>
            </a:r>
            <a:r>
              <a:rPr lang="da-DK" dirty="0" err="1"/>
              <a:t>collection</a:t>
            </a:r>
            <a:r>
              <a:rPr lang="da-DK" dirty="0"/>
              <a:t> 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59AF32-B0E1-4A7F-BA78-9265138E4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6" y="1443318"/>
            <a:ext cx="4742330" cy="5414682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/>
              <a:t>Regulation 22A </a:t>
            </a:r>
          </a:p>
          <a:p>
            <a:r>
              <a:rPr lang="en-US" dirty="0"/>
              <a:t>Collection and reporting of ship fuel oil consumption data 1 From calendar year 2019, </a:t>
            </a:r>
            <a:br>
              <a:rPr lang="en-US" dirty="0"/>
            </a:br>
            <a:r>
              <a:rPr lang="en-US" dirty="0"/>
              <a:t>each ship of 5,000 gross tonnage and above shall collect the data specified in appendix IX </a:t>
            </a:r>
            <a:br>
              <a:rPr lang="en-US" dirty="0"/>
            </a:br>
            <a:r>
              <a:rPr lang="en-US" dirty="0"/>
              <a:t>to this Annex, for that and each subsequent calendar year or portion thereof, as appropriate, </a:t>
            </a:r>
            <a:br>
              <a:rPr lang="en-US" dirty="0"/>
            </a:br>
            <a:r>
              <a:rPr lang="en-US" dirty="0"/>
              <a:t>according to the methodology included in the SEEMP</a:t>
            </a:r>
          </a:p>
          <a:p>
            <a:r>
              <a:rPr lang="en-US" dirty="0"/>
              <a:t>After existing appendix VIII, new appendices IX and X are inserted as follows:</a:t>
            </a:r>
          </a:p>
          <a:p>
            <a:r>
              <a:rPr lang="en-US" sz="6400" b="1" dirty="0"/>
              <a:t>Appendix IX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Information to be submitted to the IMO Ship Fuel Oil Consumption Database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Identity of the ship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IMO number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Period of calendar year for which the data is submitted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Start date (dd/mm/</a:t>
            </a:r>
            <a:r>
              <a:rPr lang="en-US" b="1" dirty="0" err="1"/>
              <a:t>yyyy</a:t>
            </a:r>
            <a:r>
              <a:rPr lang="en-US" b="1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End date (dd/mm/</a:t>
            </a:r>
            <a:r>
              <a:rPr lang="en-US" b="1" dirty="0" err="1"/>
              <a:t>yyyy</a:t>
            </a:r>
            <a:r>
              <a:rPr lang="en-US" b="1" dirty="0"/>
              <a:t>)</a:t>
            </a:r>
            <a:endParaRPr lang="en-US" dirty="0"/>
          </a:p>
          <a:p>
            <a:r>
              <a:rPr lang="en-US" sz="6400" b="1" dirty="0"/>
              <a:t>Technical characteristics of the ship</a:t>
            </a:r>
          </a:p>
          <a:p>
            <a:r>
              <a:rPr lang="en-US" dirty="0"/>
              <a:t>Ship type, as defined in regulation 2 of this Annex or other (to be stated)</a:t>
            </a:r>
          </a:p>
          <a:p>
            <a:r>
              <a:rPr lang="en-US" dirty="0"/>
              <a:t>Gross tonnage (GT), Net tonnage (NT),Deadweight tonnage (DWT)</a:t>
            </a:r>
          </a:p>
          <a:p>
            <a:r>
              <a:rPr lang="en-US" sz="6400" b="1" dirty="0"/>
              <a:t>Power output (rated power) of main and auxiliary reciprocating </a:t>
            </a:r>
            <a:br>
              <a:rPr lang="en-US" sz="6400" b="1" dirty="0"/>
            </a:br>
            <a:r>
              <a:rPr lang="en-US" sz="6400" b="1" dirty="0"/>
              <a:t>internal combustion engines over 130 kW (to be stated in kW)</a:t>
            </a:r>
          </a:p>
          <a:p>
            <a:r>
              <a:rPr lang="en-US" dirty="0"/>
              <a:t>EEDI (if applicable)</a:t>
            </a:r>
          </a:p>
          <a:p>
            <a:r>
              <a:rPr lang="en-US" dirty="0"/>
              <a:t>Ice class</a:t>
            </a:r>
          </a:p>
          <a:p>
            <a:r>
              <a:rPr lang="en-US" sz="6400" b="1" dirty="0"/>
              <a:t>Fuel oil consumption, by fuel oil type in metric </a:t>
            </a:r>
            <a:r>
              <a:rPr lang="en-US" sz="6400" b="1" dirty="0" err="1"/>
              <a:t>tonnes</a:t>
            </a:r>
            <a:r>
              <a:rPr lang="en-US" sz="6400" b="1" dirty="0"/>
              <a:t> and </a:t>
            </a:r>
            <a:br>
              <a:rPr lang="en-US" sz="6400" b="1" dirty="0"/>
            </a:br>
            <a:r>
              <a:rPr lang="en-US" sz="6400" b="1" dirty="0"/>
              <a:t>methods used for collecting fuel oil consumption data</a:t>
            </a:r>
          </a:p>
          <a:p>
            <a:r>
              <a:rPr lang="en-US" sz="6400" b="1" dirty="0"/>
              <a:t>Distance travelled</a:t>
            </a:r>
          </a:p>
          <a:p>
            <a:r>
              <a:rPr lang="en-US" sz="6400" b="1" dirty="0"/>
              <a:t>Hours underway</a:t>
            </a:r>
            <a:endParaRPr lang="da-DK" sz="6400" b="1" dirty="0"/>
          </a:p>
        </p:txBody>
      </p:sp>
      <p:pic>
        <p:nvPicPr>
          <p:cNvPr id="1026" name="Picture 2" descr="MARPOL Annex VI (Prevention of air pollution by ship) – IMU NOTES">
            <a:extLst>
              <a:ext uri="{FF2B5EF4-FFF2-40B4-BE49-F238E27FC236}">
                <a16:creationId xmlns:a16="http://schemas.microsoft.com/office/drawing/2014/main" id="{27EEA703-413B-4D26-BE35-A43218182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432" y="274433"/>
            <a:ext cx="60007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I – Carbon Intensity Indicator - DNV">
            <a:extLst>
              <a:ext uri="{FF2B5EF4-FFF2-40B4-BE49-F238E27FC236}">
                <a16:creationId xmlns:a16="http://schemas.microsoft.com/office/drawing/2014/main" id="{BD0686A3-58A9-4A29-BF54-5E3FC95D2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83" y="4627806"/>
            <a:ext cx="7243593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46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8A29FFC8-81AE-4BCD-B4A8-27329FD1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da-DK" dirty="0"/>
              <a:t>Smart Products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3AD9997C-E3E0-40B9-8DB8-73828821E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63" y="2871788"/>
            <a:ext cx="4559300" cy="3181350"/>
          </a:xfrm>
        </p:spPr>
        <p:txBody>
          <a:bodyPr anchor="t">
            <a:normAutofit/>
          </a:bodyPr>
          <a:lstStyle/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1800" b="1" dirty="0"/>
              <a:t>Ships 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1800" b="1" dirty="0"/>
              <a:t>Offices 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1800" b="1" dirty="0"/>
              <a:t>Owners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1800" b="1" dirty="0"/>
              <a:t>Charterers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1800" b="1" dirty="0"/>
              <a:t>Managers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600"/>
              </a:spcAft>
              <a:tabLst/>
              <a:defRPr/>
            </a:pPr>
            <a:r>
              <a:rPr lang="en-US" sz="1800" b="1" dirty="0"/>
              <a:t>Etc.</a:t>
            </a:r>
            <a:br>
              <a:rPr lang="en-US" sz="1800" b="1" dirty="0"/>
            </a:br>
            <a:endParaRPr lang="da-DK" sz="1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8" descr="Billedresultat for geo gearløs">
            <a:extLst>
              <a:ext uri="{FF2B5EF4-FFF2-40B4-BE49-F238E27FC236}">
                <a16:creationId xmlns:a16="http://schemas.microsoft.com/office/drawing/2014/main" id="{CE20B306-FC43-4C92-A2F6-55E25DC76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3" r="-1" b="4438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Billedresultat for data collection">
            <a:extLst>
              <a:ext uri="{FF2B5EF4-FFF2-40B4-BE49-F238E27FC236}">
                <a16:creationId xmlns:a16="http://schemas.microsoft.com/office/drawing/2014/main" id="{C82BB13F-0991-49B1-9D0C-BB6F5D7AC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r="11026" b="2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01403AE-5FFC-44A9-AF07-5E2E7D7D5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23" r="8789" b="2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3372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A52E74-30B1-410C-880C-72480342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da-DK" sz="5200" b="0" i="0" u="none" strike="noStrike" dirty="0">
                <a:effectLst/>
                <a:latin typeface="Calibri" panose="020F0502020204030204" pitchFamily="34" charset="0"/>
              </a:rPr>
              <a:t>Sensordata</a:t>
            </a:r>
            <a:endParaRPr lang="da-DK" sz="5200" dirty="0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93E86818-11CB-4D73-8F7D-00E2CE094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7323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25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5EC72E-E069-428D-B349-1B8E72AE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88" y="2754638"/>
            <a:ext cx="2871095" cy="13487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sensor data 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B4FD6B-C79C-4117-812B-E9E6CAA40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331" y="212436"/>
            <a:ext cx="3703741" cy="633614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da-DK" altLang="da-DK" sz="3200" dirty="0"/>
              <a:t>Data is </a:t>
            </a:r>
            <a:r>
              <a:rPr lang="en-US" altLang="da-DK" sz="3200" dirty="0"/>
              <a:t>found</a:t>
            </a:r>
            <a:r>
              <a:rPr lang="da-DK" altLang="da-DK" sz="3200" dirty="0"/>
              <a:t> in </a:t>
            </a:r>
            <a:r>
              <a:rPr lang="en-US" altLang="da-DK" sz="3200" dirty="0"/>
              <a:t>various</a:t>
            </a:r>
            <a:r>
              <a:rPr lang="da-DK" altLang="da-DK" sz="3200" dirty="0"/>
              <a:t> forms:</a:t>
            </a:r>
          </a:p>
          <a:p>
            <a:r>
              <a:rPr lang="en-US" sz="3200" dirty="0"/>
              <a:t>0-20mA</a:t>
            </a:r>
          </a:p>
          <a:p>
            <a:r>
              <a:rPr lang="en-US" sz="3200" dirty="0"/>
              <a:t>4-20 mA</a:t>
            </a:r>
          </a:p>
          <a:p>
            <a:r>
              <a:rPr lang="en-US" sz="3200" dirty="0"/>
              <a:t>+/-5 V</a:t>
            </a:r>
          </a:p>
          <a:p>
            <a:r>
              <a:rPr lang="en-US" sz="3200" dirty="0"/>
              <a:t>+/-10 C</a:t>
            </a:r>
          </a:p>
          <a:p>
            <a:r>
              <a:rPr lang="en-US" sz="3200" dirty="0"/>
              <a:t>RS485 /RS422</a:t>
            </a:r>
          </a:p>
          <a:p>
            <a:r>
              <a:rPr lang="en-US" sz="3200" dirty="0"/>
              <a:t>NMEA Signal</a:t>
            </a:r>
          </a:p>
          <a:p>
            <a:r>
              <a:rPr lang="en-US" sz="3200" dirty="0"/>
              <a:t>MODBUS</a:t>
            </a:r>
          </a:p>
          <a:p>
            <a:r>
              <a:rPr lang="en-US" sz="3200" dirty="0"/>
              <a:t>Ethernet</a:t>
            </a:r>
          </a:p>
          <a:p>
            <a:r>
              <a:rPr lang="en-US" sz="3200" dirty="0" err="1"/>
              <a:t>etc</a:t>
            </a:r>
            <a:endParaRPr lang="en-US" sz="320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D1AC113-3FAB-4960-AB65-C3D58BE92AD6}"/>
              </a:ext>
            </a:extLst>
          </p:cNvPr>
          <p:cNvSpPr txBox="1"/>
          <p:nvPr/>
        </p:nvSpPr>
        <p:spPr>
          <a:xfrm>
            <a:off x="7647709" y="309418"/>
            <a:ext cx="4173503" cy="6548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5800" dirty="0"/>
              <a:t>Data is treated in just as many ways, as we: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800" dirty="0"/>
              <a:t>Locate data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800" dirty="0"/>
              <a:t>Collect data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800" dirty="0"/>
              <a:t>Store data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800" dirty="0"/>
              <a:t>Sort data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800" dirty="0"/>
              <a:t>Analyze data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800" dirty="0"/>
              <a:t>Use data onboard the Ship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800" dirty="0"/>
              <a:t>Transmit and receive data between Ship and Shore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700" dirty="0"/>
              <a:t>Use of data ashore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999A137-6C9F-4426-B7B7-921C24095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14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Fingeraftryk">
            <a:extLst>
              <a:ext uri="{FF2B5EF4-FFF2-40B4-BE49-F238E27FC236}">
                <a16:creationId xmlns:a16="http://schemas.microsoft.com/office/drawing/2014/main" id="{8C410DA8-B98F-40D0-8A9E-B84408D07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696" y="1723727"/>
            <a:ext cx="3410546" cy="3410546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A34894-2DDA-4258-B40B-314AEC45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025" y="1254086"/>
            <a:ext cx="8100291" cy="5963123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r>
              <a:rPr lang="en-US" sz="5900" dirty="0">
                <a:solidFill>
                  <a:srgbClr val="000000"/>
                </a:solidFill>
              </a:rPr>
              <a:t>Weather data started in 1859</a:t>
            </a:r>
          </a:p>
          <a:p>
            <a:r>
              <a:rPr lang="en-US" sz="5900" dirty="0">
                <a:solidFill>
                  <a:srgbClr val="000000"/>
                </a:solidFill>
              </a:rPr>
              <a:t>Naval vessels as frontrunners in 1930-85 </a:t>
            </a:r>
          </a:p>
          <a:p>
            <a:r>
              <a:rPr lang="en-US" sz="5900" dirty="0">
                <a:solidFill>
                  <a:srgbClr val="000000"/>
                </a:solidFill>
              </a:rPr>
              <a:t>Merchant vessels started collecting weather data after 1960 </a:t>
            </a:r>
          </a:p>
          <a:p>
            <a:pPr marL="0" indent="0">
              <a:buNone/>
            </a:pPr>
            <a:endParaRPr lang="en-US" sz="5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5900" b="1" dirty="0">
                <a:solidFill>
                  <a:srgbClr val="000000"/>
                </a:solidFill>
              </a:rPr>
              <a:t>DATA, as we know it. </a:t>
            </a:r>
          </a:p>
          <a:p>
            <a:r>
              <a:rPr lang="en-US" sz="5900" dirty="0">
                <a:solidFill>
                  <a:srgbClr val="000000"/>
                </a:solidFill>
              </a:rPr>
              <a:t>In use onboard merchant vessels: 1992-1995 </a:t>
            </a:r>
          </a:p>
          <a:p>
            <a:r>
              <a:rPr lang="en-US" sz="5900" dirty="0">
                <a:solidFill>
                  <a:srgbClr val="000000"/>
                </a:solidFill>
              </a:rPr>
              <a:t>Sending data to the office: 2000’ish</a:t>
            </a:r>
          </a:p>
          <a:p>
            <a:pPr marL="0" indent="0">
              <a:buNone/>
            </a:pPr>
            <a:endParaRPr lang="en-US" sz="5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5900" dirty="0">
                <a:solidFill>
                  <a:srgbClr val="000000"/>
                </a:solidFill>
              </a:rPr>
              <a:t>Maersk Fetcher – total of 16 alarm points for the engine room </a:t>
            </a:r>
          </a:p>
          <a:p>
            <a:pPr marL="0" indent="0">
              <a:buNone/>
            </a:pPr>
            <a:r>
              <a:rPr lang="en-US" sz="5900" dirty="0">
                <a:solidFill>
                  <a:srgbClr val="000000"/>
                </a:solidFill>
              </a:rPr>
              <a:t>Maersk Ras Laffan – Digital logbook (+10000 alarm points for the engine room). </a:t>
            </a:r>
          </a:p>
          <a:p>
            <a:pPr marL="0" indent="0">
              <a:buNone/>
            </a:pPr>
            <a:r>
              <a:rPr lang="en-US" sz="5900" dirty="0">
                <a:solidFill>
                  <a:srgbClr val="000000"/>
                </a:solidFill>
              </a:rPr>
              <a:t>Maersk releases 9 </a:t>
            </a:r>
            <a:r>
              <a:rPr lang="en-US" sz="5900" dirty="0" err="1">
                <a:solidFill>
                  <a:srgbClr val="000000"/>
                </a:solidFill>
              </a:rPr>
              <a:t>mio</a:t>
            </a:r>
            <a:r>
              <a:rPr lang="en-US" sz="5900" dirty="0">
                <a:solidFill>
                  <a:srgbClr val="000000"/>
                </a:solidFill>
              </a:rPr>
              <a:t>. weather observations from. 2012-2022</a:t>
            </a:r>
          </a:p>
          <a:p>
            <a:pPr marL="0" indent="0">
              <a:buNone/>
            </a:pPr>
            <a:r>
              <a:rPr lang="en-US" sz="5900" dirty="0">
                <a:solidFill>
                  <a:srgbClr val="000000"/>
                </a:solidFill>
                <a:hlinkClick r:id="rId5"/>
              </a:rPr>
              <a:t>https://maritimedanmark.dk/?Id=47706</a:t>
            </a:r>
            <a:r>
              <a:rPr lang="en-US" sz="5900" dirty="0">
                <a:solidFill>
                  <a:srgbClr val="000000"/>
                </a:solidFill>
              </a:rPr>
              <a:t> (Danish)</a:t>
            </a:r>
          </a:p>
          <a:p>
            <a:pPr marL="0" indent="0">
              <a:buNone/>
            </a:pPr>
            <a:endParaRPr lang="da-DK" sz="2000" dirty="0"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618335-2B70-4BAA-B885-5C76FA60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84" y="213197"/>
            <a:ext cx="5277047" cy="12653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When did we start to collect data onboard?</a:t>
            </a:r>
          </a:p>
        </p:txBody>
      </p:sp>
    </p:spTree>
    <p:extLst>
      <p:ext uri="{BB962C8B-B14F-4D97-AF65-F5344CB8AC3E}">
        <p14:creationId xmlns:p14="http://schemas.microsoft.com/office/powerpoint/2010/main" val="38385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nattehimmel&#10;&#10;Automatisk genereret beskrivelse">
            <a:extLst>
              <a:ext uri="{FF2B5EF4-FFF2-40B4-BE49-F238E27FC236}">
                <a16:creationId xmlns:a16="http://schemas.microsoft.com/office/drawing/2014/main" id="{CC71FF03-8C9C-4334-97DF-C917A0B7C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673E48-1E90-4DDE-8225-557A63A2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Data sources onboard the vessel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23E34B-A026-4F08-8E59-452CFCF3D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92" y="304800"/>
            <a:ext cx="6936508" cy="640079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All electrical manometers and gauges can be converted to data signals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Rudder movement</a:t>
            </a:r>
          </a:p>
          <a:p>
            <a:r>
              <a:rPr lang="en-US" sz="1800" dirty="0">
                <a:solidFill>
                  <a:srgbClr val="FFFFFF"/>
                </a:solidFill>
              </a:rPr>
              <a:t>RPM</a:t>
            </a:r>
          </a:p>
          <a:p>
            <a:r>
              <a:rPr lang="en-US" sz="1800" dirty="0">
                <a:solidFill>
                  <a:srgbClr val="FFFFFF"/>
                </a:solidFill>
              </a:rPr>
              <a:t>Pitch</a:t>
            </a:r>
          </a:p>
          <a:p>
            <a:r>
              <a:rPr lang="en-US" sz="1800" dirty="0">
                <a:solidFill>
                  <a:srgbClr val="FFFFFF"/>
                </a:solidFill>
              </a:rPr>
              <a:t>Torque meter</a:t>
            </a:r>
          </a:p>
          <a:p>
            <a:r>
              <a:rPr lang="en-US" sz="1800" dirty="0">
                <a:solidFill>
                  <a:srgbClr val="FFFFFF"/>
                </a:solidFill>
              </a:rPr>
              <a:t>Fuel Flow</a:t>
            </a:r>
          </a:p>
          <a:p>
            <a:r>
              <a:rPr lang="en-US" sz="1800" dirty="0">
                <a:solidFill>
                  <a:srgbClr val="FFFFFF"/>
                </a:solidFill>
              </a:rPr>
              <a:t>Power, AUX, Shaft generator, Main switch board</a:t>
            </a:r>
          </a:p>
          <a:p>
            <a:r>
              <a:rPr lang="en-US" sz="1800" dirty="0">
                <a:solidFill>
                  <a:srgbClr val="FFFFFF"/>
                </a:solidFill>
              </a:rPr>
              <a:t>Wind, force and directions, true/relative</a:t>
            </a:r>
          </a:p>
          <a:p>
            <a:r>
              <a:rPr lang="en-US" sz="1800" dirty="0">
                <a:solidFill>
                  <a:srgbClr val="FFFFFF"/>
                </a:solidFill>
              </a:rPr>
              <a:t>Draughts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Movements due to wave action</a:t>
            </a:r>
          </a:p>
          <a:p>
            <a:r>
              <a:rPr lang="en-US" sz="1800" dirty="0">
                <a:solidFill>
                  <a:srgbClr val="FFFFFF"/>
                </a:solidFill>
              </a:rPr>
              <a:t>Stress moments during loading/discharge, as well as underway</a:t>
            </a:r>
          </a:p>
          <a:p>
            <a:r>
              <a:rPr lang="en-US" sz="1800" dirty="0">
                <a:solidFill>
                  <a:srgbClr val="FFFFFF"/>
                </a:solidFill>
              </a:rPr>
              <a:t>Trim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AIS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GPS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Boiler consumption, water, fuel, </a:t>
            </a:r>
            <a:r>
              <a:rPr lang="en-US" sz="1800" dirty="0" err="1">
                <a:solidFill>
                  <a:srgbClr val="FFFFFF"/>
                </a:solidFill>
              </a:rPr>
              <a:t>cemicals</a:t>
            </a:r>
            <a:r>
              <a:rPr lang="en-US" sz="1800" dirty="0">
                <a:solidFill>
                  <a:srgbClr val="FFFFFF"/>
                </a:solidFill>
              </a:rPr>
              <a:t>, temperature </a:t>
            </a:r>
            <a:r>
              <a:rPr lang="en-US" sz="1800" dirty="0" err="1">
                <a:solidFill>
                  <a:srgbClr val="FFFFFF"/>
                </a:solidFill>
              </a:rPr>
              <a:t>ect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MAN-ES, ME engines, connected to shore</a:t>
            </a:r>
          </a:p>
          <a:p>
            <a:pPr marL="0" indent="0">
              <a:buNone/>
            </a:pPr>
            <a:endParaRPr lang="da-DK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60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0C68D-6DB0-4175-B6E2-2D2A9112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Opsætning og brug. </a:t>
            </a:r>
            <a:br>
              <a:rPr lang="da-DK" sz="4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da-DK" dirty="0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E7B7912B-C8E9-4A07-93EA-BF9DFAB8C66D}"/>
              </a:ext>
            </a:extLst>
          </p:cNvPr>
          <p:cNvGrpSpPr/>
          <p:nvPr/>
        </p:nvGrpSpPr>
        <p:grpSpPr>
          <a:xfrm>
            <a:off x="530783" y="5202166"/>
            <a:ext cx="4137057" cy="1175657"/>
            <a:chOff x="1820560" y="1799111"/>
            <a:chExt cx="3962142" cy="1175657"/>
          </a:xfrm>
        </p:grpSpPr>
        <p:sp>
          <p:nvSpPr>
            <p:cNvPr id="6" name="Arrow: Pentagon 10">
              <a:extLst>
                <a:ext uri="{FF2B5EF4-FFF2-40B4-BE49-F238E27FC236}">
                  <a16:creationId xmlns:a16="http://schemas.microsoft.com/office/drawing/2014/main" id="{4C77ED80-0ECC-4465-A099-FB438D867D87}"/>
                </a:ext>
              </a:extLst>
            </p:cNvPr>
            <p:cNvSpPr/>
            <p:nvPr/>
          </p:nvSpPr>
          <p:spPr>
            <a:xfrm>
              <a:off x="1820560" y="1799111"/>
              <a:ext cx="1801847" cy="1175657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Infrastructure</a:t>
              </a:r>
            </a:p>
          </p:txBody>
        </p:sp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id="{061B07AB-D2B9-4083-84D4-C233D7A4C8B1}"/>
                </a:ext>
              </a:extLst>
            </p:cNvPr>
            <p:cNvSpPr/>
            <p:nvPr/>
          </p:nvSpPr>
          <p:spPr>
            <a:xfrm>
              <a:off x="3697804" y="1799111"/>
              <a:ext cx="2084898" cy="117565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Demands: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Standardized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Open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Generic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D7E06AEC-1E8A-4F5C-9588-396D4407B4BA}"/>
              </a:ext>
            </a:extLst>
          </p:cNvPr>
          <p:cNvGrpSpPr/>
          <p:nvPr/>
        </p:nvGrpSpPr>
        <p:grpSpPr>
          <a:xfrm>
            <a:off x="5086789" y="5202167"/>
            <a:ext cx="4505899" cy="1175658"/>
            <a:chOff x="1974937" y="1799111"/>
            <a:chExt cx="4298882" cy="1175658"/>
          </a:xfrm>
        </p:grpSpPr>
        <p:sp>
          <p:nvSpPr>
            <p:cNvPr id="9" name="Arrow: Pentagon 15">
              <a:extLst>
                <a:ext uri="{FF2B5EF4-FFF2-40B4-BE49-F238E27FC236}">
                  <a16:creationId xmlns:a16="http://schemas.microsoft.com/office/drawing/2014/main" id="{D1821CE3-D740-4B8F-ABC0-C0FE598192B5}"/>
                </a:ext>
              </a:extLst>
            </p:cNvPr>
            <p:cNvSpPr/>
            <p:nvPr/>
          </p:nvSpPr>
          <p:spPr>
            <a:xfrm>
              <a:off x="1974937" y="1799112"/>
              <a:ext cx="1694538" cy="1175657"/>
            </a:xfrm>
            <a:prstGeom prst="homePlat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a-DK" sz="2000" dirty="0"/>
                <a:t>Auto </a:t>
              </a:r>
              <a:r>
                <a:rPr lang="da-DK" sz="2000" dirty="0" err="1"/>
                <a:t>logging</a:t>
              </a:r>
              <a:endParaRPr lang="da-DK" sz="2000" dirty="0"/>
            </a:p>
          </p:txBody>
        </p:sp>
        <p:sp>
          <p:nvSpPr>
            <p:cNvPr id="10" name="Rectangle: Rounded Corners 16">
              <a:extLst>
                <a:ext uri="{FF2B5EF4-FFF2-40B4-BE49-F238E27FC236}">
                  <a16:creationId xmlns:a16="http://schemas.microsoft.com/office/drawing/2014/main" id="{E162E2EF-A094-4198-A31D-48D2E8719597}"/>
                </a:ext>
              </a:extLst>
            </p:cNvPr>
            <p:cNvSpPr/>
            <p:nvPr/>
          </p:nvSpPr>
          <p:spPr>
            <a:xfrm>
              <a:off x="3841667" y="1799111"/>
              <a:ext cx="2432152" cy="1175657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Demands: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Standardized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/>
                  </a:solidFill>
                </a:rPr>
                <a:t>Ship-Owners data</a:t>
              </a:r>
            </a:p>
          </p:txBody>
        </p:sp>
      </p:grpSp>
      <p:sp>
        <p:nvSpPr>
          <p:cNvPr id="12" name="Arrow: Pentagon 10">
            <a:extLst>
              <a:ext uri="{FF2B5EF4-FFF2-40B4-BE49-F238E27FC236}">
                <a16:creationId xmlns:a16="http://schemas.microsoft.com/office/drawing/2014/main" id="{7B5E9BE3-A48C-489A-A736-F982DFE40E3B}"/>
              </a:ext>
            </a:extLst>
          </p:cNvPr>
          <p:cNvSpPr/>
          <p:nvPr/>
        </p:nvSpPr>
        <p:spPr>
          <a:xfrm>
            <a:off x="10002100" y="5202168"/>
            <a:ext cx="1881392" cy="1175657"/>
          </a:xfrm>
          <a:prstGeom prst="homePlate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000" dirty="0"/>
              <a:t>Maintenance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3213691-E7E3-4C64-8046-5827B9FF5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7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5F24AB7-44E6-4C5D-AF33-9A40366EE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26" y="2124199"/>
            <a:ext cx="6019331" cy="4222986"/>
          </a:xfrm>
          <a:prstGeom prst="rect">
            <a:avLst/>
          </a:prstGeom>
          <a:effectLst/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D39D8AA2-E0D1-4D97-A66D-346A75607760}"/>
              </a:ext>
            </a:extLst>
          </p:cNvPr>
          <p:cNvSpPr txBox="1"/>
          <p:nvPr/>
        </p:nvSpPr>
        <p:spPr>
          <a:xfrm>
            <a:off x="283492" y="557784"/>
            <a:ext cx="85926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Searching for data collection points:</a:t>
            </a:r>
            <a:endParaRPr lang="da-DK" sz="4000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DD32D18-7546-4805-3A7C-80BB717BD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10" y="1315884"/>
            <a:ext cx="8385189" cy="5362007"/>
          </a:xfrm>
        </p:spPr>
        <p:txBody>
          <a:bodyPr>
            <a:noAutofit/>
          </a:bodyPr>
          <a:lstStyle/>
          <a:p>
            <a:r>
              <a:rPr lang="en-US" sz="3200" dirty="0"/>
              <a:t>Find the relevant documentation for the equipment you will have to collect data from</a:t>
            </a:r>
          </a:p>
          <a:p>
            <a:r>
              <a:rPr lang="en-US" sz="3200" dirty="0"/>
              <a:t>Make a report and keep it simple</a:t>
            </a:r>
          </a:p>
          <a:p>
            <a:r>
              <a:rPr lang="en-US" sz="3200" dirty="0"/>
              <a:t>Use a step-by-step approach</a:t>
            </a:r>
          </a:p>
          <a:p>
            <a:pPr marL="0" indent="0">
              <a:buNone/>
            </a:pPr>
            <a:r>
              <a:rPr lang="en-US" sz="3200" dirty="0"/>
              <a:t>i.e.</a:t>
            </a:r>
          </a:p>
          <a:p>
            <a:pPr marL="0" indent="0">
              <a:buNone/>
            </a:pPr>
            <a:r>
              <a:rPr lang="en-US" sz="3200" dirty="0"/>
              <a:t>One color for each signal type</a:t>
            </a:r>
          </a:p>
          <a:p>
            <a:r>
              <a:rPr lang="en-US" sz="3200" dirty="0"/>
              <a:t>Light blue: +/- 10V signal</a:t>
            </a:r>
          </a:p>
          <a:p>
            <a:r>
              <a:rPr lang="en-US" sz="3200" dirty="0"/>
              <a:t>Green: 4-20mA signal</a:t>
            </a:r>
          </a:p>
          <a:p>
            <a:r>
              <a:rPr lang="en-US" sz="3200" dirty="0" err="1"/>
              <a:t>Purpol</a:t>
            </a:r>
            <a:r>
              <a:rPr lang="en-US" sz="3200" dirty="0"/>
              <a:t>: Ethernet network</a:t>
            </a:r>
          </a:p>
          <a:p>
            <a:r>
              <a:rPr lang="en-US" sz="3200" dirty="0"/>
              <a:t>Yellow: VGA Cable</a:t>
            </a:r>
          </a:p>
        </p:txBody>
      </p:sp>
    </p:spTree>
    <p:extLst>
      <p:ext uri="{BB962C8B-B14F-4D97-AF65-F5344CB8AC3E}">
        <p14:creationId xmlns:p14="http://schemas.microsoft.com/office/powerpoint/2010/main" val="305690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he Path Ahead for Maritime IT — Core Group Resources">
            <a:extLst>
              <a:ext uri="{FF2B5EF4-FFF2-40B4-BE49-F238E27FC236}">
                <a16:creationId xmlns:a16="http://schemas.microsoft.com/office/drawing/2014/main" id="{211BBB59-FF46-4C78-8B78-61AABB845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r="111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6ED2D9-8E30-4896-B7C3-299729CE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2" y="365125"/>
            <a:ext cx="6420448" cy="1103457"/>
          </a:xfrm>
        </p:spPr>
        <p:txBody>
          <a:bodyPr>
            <a:normAutofit fontScale="90000"/>
          </a:bodyPr>
          <a:lstStyle/>
          <a:p>
            <a:r>
              <a:rPr lang="da-DK" sz="4000" dirty="0" err="1"/>
              <a:t>What</a:t>
            </a:r>
            <a:r>
              <a:rPr lang="da-DK" sz="4000" dirty="0"/>
              <a:t> </a:t>
            </a:r>
            <a:r>
              <a:rPr lang="da-DK" sz="4000" dirty="0" err="1"/>
              <a:t>does</a:t>
            </a:r>
            <a:r>
              <a:rPr lang="da-DK" sz="4000" dirty="0"/>
              <a:t> the </a:t>
            </a:r>
            <a:r>
              <a:rPr lang="da-DK" sz="4000" dirty="0" err="1"/>
              <a:t>report</a:t>
            </a:r>
            <a:r>
              <a:rPr lang="da-DK" sz="4000" dirty="0"/>
              <a:t> provide?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D2D441-6D96-4DFF-BBC3-4884D4BEE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" y="1403927"/>
            <a:ext cx="7472222" cy="5153891"/>
          </a:xfrm>
        </p:spPr>
        <p:txBody>
          <a:bodyPr>
            <a:noAutofit/>
          </a:bodyPr>
          <a:lstStyle/>
          <a:p>
            <a:r>
              <a:rPr lang="en-US" dirty="0"/>
              <a:t>Overview of the IT Structure onboard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Data needs to be sent ashore. </a:t>
            </a:r>
          </a:p>
          <a:p>
            <a:pPr marL="0" indent="0">
              <a:buNone/>
            </a:pPr>
            <a:r>
              <a:rPr lang="en-US" dirty="0"/>
              <a:t>Therefore, you will need to get hold of the IT manager to get through.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Make sure to have all relevant material at your hand, for the smoothest communication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Protocol, IP-Addresses, Mac-addresses, Firewall, LAN port onboard the vessel to connect to and from. </a:t>
            </a:r>
          </a:p>
        </p:txBody>
      </p:sp>
    </p:spTree>
    <p:extLst>
      <p:ext uri="{BB962C8B-B14F-4D97-AF65-F5344CB8AC3E}">
        <p14:creationId xmlns:p14="http://schemas.microsoft.com/office/powerpoint/2010/main" val="3816890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34902</TotalTime>
  <Words>1277</Words>
  <Application>Microsoft Office PowerPoint</Application>
  <PresentationFormat>Ευρεία οθόνη</PresentationFormat>
  <Paragraphs>278</Paragraphs>
  <Slides>28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Office-tema</vt:lpstr>
      <vt:lpstr>Sensor data</vt:lpstr>
      <vt:lpstr>This Lecture</vt:lpstr>
      <vt:lpstr>Sensordata</vt:lpstr>
      <vt:lpstr>What is sensor data ? </vt:lpstr>
      <vt:lpstr>When did we start to collect data onboard?</vt:lpstr>
      <vt:lpstr>Data sources onboard the vessel</vt:lpstr>
      <vt:lpstr>Opsætning og brug.  </vt:lpstr>
      <vt:lpstr>Παρουσίαση του PowerPoint</vt:lpstr>
      <vt:lpstr>What does the report provide? </vt:lpstr>
      <vt:lpstr>Data from Ship to Shore</vt:lpstr>
      <vt:lpstr>The impact of data I:</vt:lpstr>
      <vt:lpstr>The impact of data II:</vt:lpstr>
      <vt:lpstr>Smart Products</vt:lpstr>
      <vt:lpstr>Data Quality  Inaccuracies   Sources of Error </vt:lpstr>
      <vt:lpstr>Data quality  </vt:lpstr>
      <vt:lpstr>Παρουσίαση του PowerPoint</vt:lpstr>
      <vt:lpstr>Παρουσίαση του PowerPoint</vt:lpstr>
      <vt:lpstr>Data processing </vt:lpstr>
      <vt:lpstr>Use of the processed data </vt:lpstr>
      <vt:lpstr>Inaccuracies &amp; Sources of Error</vt:lpstr>
      <vt:lpstr>Παρουσίαση του PowerPoint</vt:lpstr>
      <vt:lpstr>Παρουσίαση του PowerPoint</vt:lpstr>
      <vt:lpstr>1 fault might start a chain reaction</vt:lpstr>
      <vt:lpstr>Παρουσίαση του PowerPoint</vt:lpstr>
      <vt:lpstr>Action and ”Get out of Jail” </vt:lpstr>
      <vt:lpstr>On top of the sensor data Collection</vt:lpstr>
      <vt:lpstr>MARPOL Annex VI Data collection ?</vt:lpstr>
      <vt:lpstr>Smart Products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Martec uge 9</dc:title>
  <dc:creator>Rune Jørgensen Daae</dc:creator>
  <cp:lastModifiedBy>Dimitris Papachristos</cp:lastModifiedBy>
  <cp:revision>23</cp:revision>
  <dcterms:created xsi:type="dcterms:W3CDTF">2021-02-24T14:18:17Z</dcterms:created>
  <dcterms:modified xsi:type="dcterms:W3CDTF">2023-08-23T08:45:04Z</dcterms:modified>
</cp:coreProperties>
</file>